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heme/theme2.xml" ContentType="application/vnd.openxmlformats-officedocument.theme+xml"/>
  <Override PartName="/ppt/tags/tag2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56"/>
  </p:notesMasterIdLst>
  <p:sldIdLst>
    <p:sldId id="256" r:id="rId5"/>
    <p:sldId id="1158" r:id="rId6"/>
    <p:sldId id="2103813553" r:id="rId7"/>
    <p:sldId id="1179" r:id="rId8"/>
    <p:sldId id="2103813523" r:id="rId9"/>
    <p:sldId id="858" r:id="rId10"/>
    <p:sldId id="1177" r:id="rId11"/>
    <p:sldId id="860" r:id="rId12"/>
    <p:sldId id="861" r:id="rId13"/>
    <p:sldId id="1164" r:id="rId14"/>
    <p:sldId id="1165" r:id="rId15"/>
    <p:sldId id="1166" r:id="rId16"/>
    <p:sldId id="1167" r:id="rId17"/>
    <p:sldId id="1168" r:id="rId18"/>
    <p:sldId id="1169" r:id="rId19"/>
    <p:sldId id="583" r:id="rId20"/>
    <p:sldId id="2103813524" r:id="rId21"/>
    <p:sldId id="2103813525" r:id="rId22"/>
    <p:sldId id="2103813528" r:id="rId23"/>
    <p:sldId id="2103813526" r:id="rId24"/>
    <p:sldId id="2103813527" r:id="rId25"/>
    <p:sldId id="2103813531" r:id="rId26"/>
    <p:sldId id="2103813532" r:id="rId27"/>
    <p:sldId id="2103813533" r:id="rId28"/>
    <p:sldId id="2103813534" r:id="rId29"/>
    <p:sldId id="2103813535" r:id="rId30"/>
    <p:sldId id="2103813529" r:id="rId31"/>
    <p:sldId id="2103813530" r:id="rId32"/>
    <p:sldId id="2103813536" r:id="rId33"/>
    <p:sldId id="2103813537" r:id="rId34"/>
    <p:sldId id="2103813538" r:id="rId35"/>
    <p:sldId id="2103813541" r:id="rId36"/>
    <p:sldId id="2103813539" r:id="rId37"/>
    <p:sldId id="2103813540" r:id="rId38"/>
    <p:sldId id="2103813542" r:id="rId39"/>
    <p:sldId id="2103813543" r:id="rId40"/>
    <p:sldId id="2103813544" r:id="rId41"/>
    <p:sldId id="2103813547" r:id="rId42"/>
    <p:sldId id="2103813545" r:id="rId43"/>
    <p:sldId id="2103813554" r:id="rId44"/>
    <p:sldId id="729" r:id="rId45"/>
    <p:sldId id="2103813548" r:id="rId46"/>
    <p:sldId id="2103813549" r:id="rId47"/>
    <p:sldId id="2103813550" r:id="rId48"/>
    <p:sldId id="2103813551" r:id="rId49"/>
    <p:sldId id="2103813552" r:id="rId50"/>
    <p:sldId id="773" r:id="rId51"/>
    <p:sldId id="728" r:id="rId52"/>
    <p:sldId id="731" r:id="rId53"/>
    <p:sldId id="732" r:id="rId54"/>
    <p:sldId id="730" r:id="rId55"/>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Helvetica" panose="020B0604020202020204" pitchFamily="34" charset="0"/>
      <p:regular r:id="rId61"/>
      <p:bold r:id="rId62"/>
      <p:italic r:id="rId63"/>
      <p:boldItalic r:id="rId64"/>
    </p:embeddedFont>
    <p:embeddedFont>
      <p:font typeface="Intel Clear" panose="020B0604020203020204" pitchFamily="34" charset="0"/>
      <p:regular r:id="rId65"/>
      <p:bold r:id="rId66"/>
      <p:italic r:id="rId67"/>
      <p:boldItalic r:id="rId68"/>
    </p:embeddedFont>
    <p:embeddedFont>
      <p:font typeface="Intel Clear Light" panose="020B0404020203020204" pitchFamily="34" charset="0"/>
      <p:regular r:id="rId69"/>
      <p:italic r:id="rId70"/>
    </p:embeddedFont>
  </p:embeddedFontLst>
  <p:custDataLst>
    <p:tags r:id="rId71"/>
  </p:custDataLst>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Beginning Slides" id="{56677DBF-BA62-407D-9FA1-51524CBABFAD}">
          <p14:sldIdLst>
            <p14:sldId id="256"/>
          </p14:sldIdLst>
        </p14:section>
        <p14:section name="Core Slides" id="{8B14317E-A832-4695-8F62-C4D9D9A1FB58}">
          <p14:sldIdLst>
            <p14:sldId id="1158"/>
            <p14:sldId id="2103813553"/>
            <p14:sldId id="1179"/>
            <p14:sldId id="2103813523"/>
            <p14:sldId id="858"/>
            <p14:sldId id="1177"/>
            <p14:sldId id="860"/>
            <p14:sldId id="861"/>
            <p14:sldId id="1164"/>
            <p14:sldId id="1165"/>
            <p14:sldId id="1166"/>
            <p14:sldId id="1167"/>
            <p14:sldId id="1168"/>
            <p14:sldId id="1169"/>
            <p14:sldId id="583"/>
            <p14:sldId id="2103813524"/>
            <p14:sldId id="2103813525"/>
            <p14:sldId id="2103813528"/>
            <p14:sldId id="2103813526"/>
            <p14:sldId id="2103813527"/>
            <p14:sldId id="2103813531"/>
            <p14:sldId id="2103813532"/>
            <p14:sldId id="2103813533"/>
            <p14:sldId id="2103813534"/>
            <p14:sldId id="2103813535"/>
            <p14:sldId id="2103813529"/>
            <p14:sldId id="2103813530"/>
            <p14:sldId id="2103813536"/>
            <p14:sldId id="2103813537"/>
            <p14:sldId id="2103813538"/>
            <p14:sldId id="2103813541"/>
            <p14:sldId id="2103813539"/>
            <p14:sldId id="2103813540"/>
            <p14:sldId id="2103813542"/>
            <p14:sldId id="2103813543"/>
            <p14:sldId id="2103813544"/>
            <p14:sldId id="2103813547"/>
            <p14:sldId id="2103813545"/>
            <p14:sldId id="2103813554"/>
            <p14:sldId id="729"/>
            <p14:sldId id="2103813548"/>
            <p14:sldId id="2103813549"/>
            <p14:sldId id="2103813550"/>
            <p14:sldId id="2103813551"/>
            <p14:sldId id="2103813552"/>
            <p14:sldId id="773"/>
          </p14:sldIdLst>
        </p14:section>
        <p14:section name="Ending Slides" id="{2416099E-521A-4754-AC6C-06649D1BFC8A}">
          <p14:sldIdLst>
            <p14:sldId id="728"/>
            <p14:sldId id="731"/>
            <p14:sldId id="732"/>
            <p14:sldId id="730"/>
          </p14:sldIdLst>
        </p14:section>
      </p14:sectionLst>
    </p:ext>
    <p:ext uri="{EFAFB233-063F-42B5-8137-9DF3F51BA10A}">
      <p15:sldGuideLst xmlns:p15="http://schemas.microsoft.com/office/powerpoint/2012/main">
        <p15:guide id="1" orient="horz" pos="4032">
          <p15:clr>
            <a:srgbClr val="A4A3A4"/>
          </p15:clr>
        </p15:guide>
        <p15:guide id="2" pos="739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ndis, Lawrence" initials="LL" lastIdx="22" clrIdx="0">
    <p:extLst>
      <p:ext uri="{19B8F6BF-5375-455C-9EA6-DF929625EA0E}">
        <p15:presenceInfo xmlns:p15="http://schemas.microsoft.com/office/powerpoint/2012/main" userId="S::lawrence.landis@intel.com::ff3379c7-2f69-4c21-8c0e-074399eb14cb" providerId="AD"/>
      </p:ext>
    </p:extLst>
  </p:cmAuthor>
  <p:cmAuthor id="2" name="Sheaves, Tyler" initials="ST" lastIdx="9" clrIdx="1">
    <p:extLst>
      <p:ext uri="{19B8F6BF-5375-455C-9EA6-DF929625EA0E}">
        <p15:presenceInfo xmlns:p15="http://schemas.microsoft.com/office/powerpoint/2012/main" userId="S::tyler.sheaves@intel.com::25ec4cac-09c1-48a0-b91c-8e3bfe2998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30CA61-3537-48C6-811B-70E937E830F6}" v="46" dt="2021-10-19T05:17:29.0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8" autoAdjust="0"/>
    <p:restoredTop sz="96740" autoAdjust="0"/>
  </p:normalViewPr>
  <p:slideViewPr>
    <p:cSldViewPr snapToGrid="0">
      <p:cViewPr varScale="1">
        <p:scale>
          <a:sx n="58" d="100"/>
          <a:sy n="58" d="100"/>
        </p:scale>
        <p:origin x="872" y="52"/>
      </p:cViewPr>
      <p:guideLst>
        <p:guide orient="horz" pos="4032"/>
        <p:guide pos="7392"/>
      </p:guideLst>
    </p:cSldViewPr>
  </p:slideViewPr>
  <p:outlineViewPr>
    <p:cViewPr>
      <p:scale>
        <a:sx n="33" d="100"/>
        <a:sy n="33" d="100"/>
      </p:scale>
      <p:origin x="0" y="-2472"/>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7.fntdata"/><Relationship Id="rId68" Type="http://schemas.openxmlformats.org/officeDocument/2006/relationships/font" Target="fonts/font12.fntdata"/><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lyanaraman, PadmanabanX" userId="eb09dffb-85e0-43d7-bd4d-84008102a4a8" providerId="ADAL" clId="{8630CA61-3537-48C6-811B-70E937E830F6}"/>
    <pc:docChg chg="undo custSel addSld delSld modSld modSection">
      <pc:chgData name="Kalyanaraman, PadmanabanX" userId="eb09dffb-85e0-43d7-bd4d-84008102a4a8" providerId="ADAL" clId="{8630CA61-3537-48C6-811B-70E937E830F6}" dt="2021-10-19T05:19:22.013" v="2564" actId="207"/>
      <pc:docMkLst>
        <pc:docMk/>
      </pc:docMkLst>
      <pc:sldChg chg="modSp mod">
        <pc:chgData name="Kalyanaraman, PadmanabanX" userId="eb09dffb-85e0-43d7-bd4d-84008102a4a8" providerId="ADAL" clId="{8630CA61-3537-48C6-811B-70E937E830F6}" dt="2021-10-18T15:16:32.150" v="2187" actId="14100"/>
        <pc:sldMkLst>
          <pc:docMk/>
          <pc:sldMk cId="1306539296" sldId="256"/>
        </pc:sldMkLst>
        <pc:spChg chg="mod">
          <ac:chgData name="Kalyanaraman, PadmanabanX" userId="eb09dffb-85e0-43d7-bd4d-84008102a4a8" providerId="ADAL" clId="{8630CA61-3537-48C6-811B-70E937E830F6}" dt="2021-10-18T15:16:32.150" v="2187" actId="14100"/>
          <ac:spMkLst>
            <pc:docMk/>
            <pc:sldMk cId="1306539296" sldId="256"/>
            <ac:spMk id="2" creationId="{250E86B6-E22C-46CD-9253-E907513E52B7}"/>
          </ac:spMkLst>
        </pc:spChg>
      </pc:sldChg>
      <pc:sldChg chg="del">
        <pc:chgData name="Kalyanaraman, PadmanabanX" userId="eb09dffb-85e0-43d7-bd4d-84008102a4a8" providerId="ADAL" clId="{8630CA61-3537-48C6-811B-70E937E830F6}" dt="2021-10-14T05:57:41.589" v="430" actId="2696"/>
        <pc:sldMkLst>
          <pc:docMk/>
          <pc:sldMk cId="0" sldId="569"/>
        </pc:sldMkLst>
      </pc:sldChg>
      <pc:sldChg chg="del">
        <pc:chgData name="Kalyanaraman, PadmanabanX" userId="eb09dffb-85e0-43d7-bd4d-84008102a4a8" providerId="ADAL" clId="{8630CA61-3537-48C6-811B-70E937E830F6}" dt="2021-10-14T05:57:41.589" v="430" actId="2696"/>
        <pc:sldMkLst>
          <pc:docMk/>
          <pc:sldMk cId="0" sldId="570"/>
        </pc:sldMkLst>
      </pc:sldChg>
      <pc:sldChg chg="del">
        <pc:chgData name="Kalyanaraman, PadmanabanX" userId="eb09dffb-85e0-43d7-bd4d-84008102a4a8" providerId="ADAL" clId="{8630CA61-3537-48C6-811B-70E937E830F6}" dt="2021-10-14T05:57:41.589" v="430" actId="2696"/>
        <pc:sldMkLst>
          <pc:docMk/>
          <pc:sldMk cId="0" sldId="571"/>
        </pc:sldMkLst>
      </pc:sldChg>
      <pc:sldChg chg="del">
        <pc:chgData name="Kalyanaraman, PadmanabanX" userId="eb09dffb-85e0-43d7-bd4d-84008102a4a8" providerId="ADAL" clId="{8630CA61-3537-48C6-811B-70E937E830F6}" dt="2021-10-14T05:57:41.589" v="430" actId="2696"/>
        <pc:sldMkLst>
          <pc:docMk/>
          <pc:sldMk cId="0" sldId="572"/>
        </pc:sldMkLst>
      </pc:sldChg>
      <pc:sldChg chg="del">
        <pc:chgData name="Kalyanaraman, PadmanabanX" userId="eb09dffb-85e0-43d7-bd4d-84008102a4a8" providerId="ADAL" clId="{8630CA61-3537-48C6-811B-70E937E830F6}" dt="2021-10-14T05:57:41.589" v="430" actId="2696"/>
        <pc:sldMkLst>
          <pc:docMk/>
          <pc:sldMk cId="0" sldId="573"/>
        </pc:sldMkLst>
      </pc:sldChg>
      <pc:sldChg chg="del">
        <pc:chgData name="Kalyanaraman, PadmanabanX" userId="eb09dffb-85e0-43d7-bd4d-84008102a4a8" providerId="ADAL" clId="{8630CA61-3537-48C6-811B-70E937E830F6}" dt="2021-10-14T05:57:41.589" v="430" actId="2696"/>
        <pc:sldMkLst>
          <pc:docMk/>
          <pc:sldMk cId="0" sldId="574"/>
        </pc:sldMkLst>
      </pc:sldChg>
      <pc:sldChg chg="del">
        <pc:chgData name="Kalyanaraman, PadmanabanX" userId="eb09dffb-85e0-43d7-bd4d-84008102a4a8" providerId="ADAL" clId="{8630CA61-3537-48C6-811B-70E937E830F6}" dt="2021-10-14T05:57:41.589" v="430" actId="2696"/>
        <pc:sldMkLst>
          <pc:docMk/>
          <pc:sldMk cId="0" sldId="576"/>
        </pc:sldMkLst>
      </pc:sldChg>
      <pc:sldChg chg="del">
        <pc:chgData name="Kalyanaraman, PadmanabanX" userId="eb09dffb-85e0-43d7-bd4d-84008102a4a8" providerId="ADAL" clId="{8630CA61-3537-48C6-811B-70E937E830F6}" dt="2021-10-14T05:57:41.589" v="430" actId="2696"/>
        <pc:sldMkLst>
          <pc:docMk/>
          <pc:sldMk cId="0" sldId="577"/>
        </pc:sldMkLst>
      </pc:sldChg>
      <pc:sldChg chg="del">
        <pc:chgData name="Kalyanaraman, PadmanabanX" userId="eb09dffb-85e0-43d7-bd4d-84008102a4a8" providerId="ADAL" clId="{8630CA61-3537-48C6-811B-70E937E830F6}" dt="2021-10-14T05:57:41.589" v="430" actId="2696"/>
        <pc:sldMkLst>
          <pc:docMk/>
          <pc:sldMk cId="0" sldId="578"/>
        </pc:sldMkLst>
      </pc:sldChg>
      <pc:sldChg chg="del">
        <pc:chgData name="Kalyanaraman, PadmanabanX" userId="eb09dffb-85e0-43d7-bd4d-84008102a4a8" providerId="ADAL" clId="{8630CA61-3537-48C6-811B-70E937E830F6}" dt="2021-10-14T05:57:41.589" v="430" actId="2696"/>
        <pc:sldMkLst>
          <pc:docMk/>
          <pc:sldMk cId="0" sldId="581"/>
        </pc:sldMkLst>
      </pc:sldChg>
      <pc:sldChg chg="delSp">
        <pc:chgData name="Kalyanaraman, PadmanabanX" userId="eb09dffb-85e0-43d7-bd4d-84008102a4a8" providerId="ADAL" clId="{8630CA61-3537-48C6-811B-70E937E830F6}" dt="2021-10-18T08:02:25.458" v="557"/>
        <pc:sldMkLst>
          <pc:docMk/>
          <pc:sldMk cId="71865294" sldId="583"/>
        </pc:sldMkLst>
        <pc:picChg chg="del">
          <ac:chgData name="Kalyanaraman, PadmanabanX" userId="eb09dffb-85e0-43d7-bd4d-84008102a4a8" providerId="ADAL" clId="{8630CA61-3537-48C6-811B-70E937E830F6}" dt="2021-10-18T08:02:25.458" v="557"/>
          <ac:picMkLst>
            <pc:docMk/>
            <pc:sldMk cId="71865294" sldId="583"/>
            <ac:picMk id="2" creationId="{46DAE7A5-1546-4067-9CFD-E1FADC6FF315}"/>
          </ac:picMkLst>
        </pc:picChg>
      </pc:sldChg>
      <pc:sldChg chg="del">
        <pc:chgData name="Kalyanaraman, PadmanabanX" userId="eb09dffb-85e0-43d7-bd4d-84008102a4a8" providerId="ADAL" clId="{8630CA61-3537-48C6-811B-70E937E830F6}" dt="2021-10-14T05:57:41.589" v="430" actId="2696"/>
        <pc:sldMkLst>
          <pc:docMk/>
          <pc:sldMk cId="0" sldId="586"/>
        </pc:sldMkLst>
      </pc:sldChg>
      <pc:sldChg chg="del">
        <pc:chgData name="Kalyanaraman, PadmanabanX" userId="eb09dffb-85e0-43d7-bd4d-84008102a4a8" providerId="ADAL" clId="{8630CA61-3537-48C6-811B-70E937E830F6}" dt="2021-10-14T05:57:41.589" v="430" actId="2696"/>
        <pc:sldMkLst>
          <pc:docMk/>
          <pc:sldMk cId="0" sldId="587"/>
        </pc:sldMkLst>
      </pc:sldChg>
      <pc:sldChg chg="del">
        <pc:chgData name="Kalyanaraman, PadmanabanX" userId="eb09dffb-85e0-43d7-bd4d-84008102a4a8" providerId="ADAL" clId="{8630CA61-3537-48C6-811B-70E937E830F6}" dt="2021-10-14T05:57:41.589" v="430" actId="2696"/>
        <pc:sldMkLst>
          <pc:docMk/>
          <pc:sldMk cId="0" sldId="588"/>
        </pc:sldMkLst>
      </pc:sldChg>
      <pc:sldChg chg="del">
        <pc:chgData name="Kalyanaraman, PadmanabanX" userId="eb09dffb-85e0-43d7-bd4d-84008102a4a8" providerId="ADAL" clId="{8630CA61-3537-48C6-811B-70E937E830F6}" dt="2021-10-18T08:02:30.654" v="558"/>
        <pc:sldMkLst>
          <pc:docMk/>
          <pc:sldMk cId="0" sldId="610"/>
        </pc:sldMkLst>
      </pc:sldChg>
      <pc:sldChg chg="modSp del mod">
        <pc:chgData name="Kalyanaraman, PadmanabanX" userId="eb09dffb-85e0-43d7-bd4d-84008102a4a8" providerId="ADAL" clId="{8630CA61-3537-48C6-811B-70E937E830F6}" dt="2021-10-18T08:02:30.654" v="558"/>
        <pc:sldMkLst>
          <pc:docMk/>
          <pc:sldMk cId="0" sldId="611"/>
        </pc:sldMkLst>
        <pc:spChg chg="mod">
          <ac:chgData name="Kalyanaraman, PadmanabanX" userId="eb09dffb-85e0-43d7-bd4d-84008102a4a8" providerId="ADAL" clId="{8630CA61-3537-48C6-811B-70E937E830F6}" dt="2021-10-18T08:02:16.322" v="556"/>
          <ac:spMkLst>
            <pc:docMk/>
            <pc:sldMk cId="0" sldId="611"/>
            <ac:spMk id="69635" creationId="{C01AB805-3D59-4D76-A4BE-5DF52A443575}"/>
          </ac:spMkLst>
        </pc:spChg>
      </pc:sldChg>
      <pc:sldChg chg="del">
        <pc:chgData name="Kalyanaraman, PadmanabanX" userId="eb09dffb-85e0-43d7-bd4d-84008102a4a8" providerId="ADAL" clId="{8630CA61-3537-48C6-811B-70E937E830F6}" dt="2021-10-14T05:57:41.589" v="430" actId="2696"/>
        <pc:sldMkLst>
          <pc:docMk/>
          <pc:sldMk cId="0" sldId="620"/>
        </pc:sldMkLst>
      </pc:sldChg>
      <pc:sldChg chg="del">
        <pc:chgData name="Kalyanaraman, PadmanabanX" userId="eb09dffb-85e0-43d7-bd4d-84008102a4a8" providerId="ADAL" clId="{8630CA61-3537-48C6-811B-70E937E830F6}" dt="2021-10-14T05:57:41.589" v="430" actId="2696"/>
        <pc:sldMkLst>
          <pc:docMk/>
          <pc:sldMk cId="0" sldId="621"/>
        </pc:sldMkLst>
      </pc:sldChg>
      <pc:sldChg chg="del">
        <pc:chgData name="Kalyanaraman, PadmanabanX" userId="eb09dffb-85e0-43d7-bd4d-84008102a4a8" providerId="ADAL" clId="{8630CA61-3537-48C6-811B-70E937E830F6}" dt="2021-10-14T05:57:41.589" v="430" actId="2696"/>
        <pc:sldMkLst>
          <pc:docMk/>
          <pc:sldMk cId="0" sldId="622"/>
        </pc:sldMkLst>
      </pc:sldChg>
      <pc:sldChg chg="del">
        <pc:chgData name="Kalyanaraman, PadmanabanX" userId="eb09dffb-85e0-43d7-bd4d-84008102a4a8" providerId="ADAL" clId="{8630CA61-3537-48C6-811B-70E937E830F6}" dt="2021-10-14T05:57:41.589" v="430" actId="2696"/>
        <pc:sldMkLst>
          <pc:docMk/>
          <pc:sldMk cId="0" sldId="623"/>
        </pc:sldMkLst>
      </pc:sldChg>
      <pc:sldChg chg="del">
        <pc:chgData name="Kalyanaraman, PadmanabanX" userId="eb09dffb-85e0-43d7-bd4d-84008102a4a8" providerId="ADAL" clId="{8630CA61-3537-48C6-811B-70E937E830F6}" dt="2021-10-14T05:57:41.589" v="430" actId="2696"/>
        <pc:sldMkLst>
          <pc:docMk/>
          <pc:sldMk cId="0" sldId="626"/>
        </pc:sldMkLst>
      </pc:sldChg>
      <pc:sldChg chg="del">
        <pc:chgData name="Kalyanaraman, PadmanabanX" userId="eb09dffb-85e0-43d7-bd4d-84008102a4a8" providerId="ADAL" clId="{8630CA61-3537-48C6-811B-70E937E830F6}" dt="2021-10-14T05:57:41.589" v="430" actId="2696"/>
        <pc:sldMkLst>
          <pc:docMk/>
          <pc:sldMk cId="0" sldId="627"/>
        </pc:sldMkLst>
      </pc:sldChg>
      <pc:sldChg chg="del">
        <pc:chgData name="Kalyanaraman, PadmanabanX" userId="eb09dffb-85e0-43d7-bd4d-84008102a4a8" providerId="ADAL" clId="{8630CA61-3537-48C6-811B-70E937E830F6}" dt="2021-10-14T05:57:41.589" v="430" actId="2696"/>
        <pc:sldMkLst>
          <pc:docMk/>
          <pc:sldMk cId="0" sldId="628"/>
        </pc:sldMkLst>
      </pc:sldChg>
      <pc:sldChg chg="del">
        <pc:chgData name="Kalyanaraman, PadmanabanX" userId="eb09dffb-85e0-43d7-bd4d-84008102a4a8" providerId="ADAL" clId="{8630CA61-3537-48C6-811B-70E937E830F6}" dt="2021-10-14T05:57:41.589" v="430" actId="2696"/>
        <pc:sldMkLst>
          <pc:docMk/>
          <pc:sldMk cId="0" sldId="629"/>
        </pc:sldMkLst>
      </pc:sldChg>
      <pc:sldChg chg="del">
        <pc:chgData name="Kalyanaraman, PadmanabanX" userId="eb09dffb-85e0-43d7-bd4d-84008102a4a8" providerId="ADAL" clId="{8630CA61-3537-48C6-811B-70E937E830F6}" dt="2021-10-14T05:57:41.589" v="430" actId="2696"/>
        <pc:sldMkLst>
          <pc:docMk/>
          <pc:sldMk cId="0" sldId="631"/>
        </pc:sldMkLst>
      </pc:sldChg>
      <pc:sldChg chg="del">
        <pc:chgData name="Kalyanaraman, PadmanabanX" userId="eb09dffb-85e0-43d7-bd4d-84008102a4a8" providerId="ADAL" clId="{8630CA61-3537-48C6-811B-70E937E830F6}" dt="2021-10-14T05:57:41.589" v="430" actId="2696"/>
        <pc:sldMkLst>
          <pc:docMk/>
          <pc:sldMk cId="0" sldId="632"/>
        </pc:sldMkLst>
      </pc:sldChg>
      <pc:sldChg chg="del">
        <pc:chgData name="Kalyanaraman, PadmanabanX" userId="eb09dffb-85e0-43d7-bd4d-84008102a4a8" providerId="ADAL" clId="{8630CA61-3537-48C6-811B-70E937E830F6}" dt="2021-10-14T05:57:41.589" v="430" actId="2696"/>
        <pc:sldMkLst>
          <pc:docMk/>
          <pc:sldMk cId="0" sldId="633"/>
        </pc:sldMkLst>
      </pc:sldChg>
      <pc:sldChg chg="del">
        <pc:chgData name="Kalyanaraman, PadmanabanX" userId="eb09dffb-85e0-43d7-bd4d-84008102a4a8" providerId="ADAL" clId="{8630CA61-3537-48C6-811B-70E937E830F6}" dt="2021-10-14T05:57:54.571" v="431" actId="2696"/>
        <pc:sldMkLst>
          <pc:docMk/>
          <pc:sldMk cId="0" sldId="639"/>
        </pc:sldMkLst>
      </pc:sldChg>
      <pc:sldChg chg="del">
        <pc:chgData name="Kalyanaraman, PadmanabanX" userId="eb09dffb-85e0-43d7-bd4d-84008102a4a8" providerId="ADAL" clId="{8630CA61-3537-48C6-811B-70E937E830F6}" dt="2021-10-14T05:57:54.571" v="431" actId="2696"/>
        <pc:sldMkLst>
          <pc:docMk/>
          <pc:sldMk cId="0" sldId="640"/>
        </pc:sldMkLst>
      </pc:sldChg>
      <pc:sldChg chg="modSp add del mod">
        <pc:chgData name="Kalyanaraman, PadmanabanX" userId="eb09dffb-85e0-43d7-bd4d-84008102a4a8" providerId="ADAL" clId="{8630CA61-3537-48C6-811B-70E937E830F6}" dt="2021-10-18T15:07:26.436" v="2053"/>
        <pc:sldMkLst>
          <pc:docMk/>
          <pc:sldMk cId="0" sldId="713"/>
        </pc:sldMkLst>
        <pc:spChg chg="mod">
          <ac:chgData name="Kalyanaraman, PadmanabanX" userId="eb09dffb-85e0-43d7-bd4d-84008102a4a8" providerId="ADAL" clId="{8630CA61-3537-48C6-811B-70E937E830F6}" dt="2021-10-18T15:07:26.436" v="2053"/>
          <ac:spMkLst>
            <pc:docMk/>
            <pc:sldMk cId="0" sldId="713"/>
            <ac:spMk id="161796" creationId="{EF93C3EE-4BA9-460C-AA1F-30690A4DD699}"/>
          </ac:spMkLst>
        </pc:spChg>
      </pc:sldChg>
      <pc:sldChg chg="modSp add mod">
        <pc:chgData name="Kalyanaraman, PadmanabanX" userId="eb09dffb-85e0-43d7-bd4d-84008102a4a8" providerId="ADAL" clId="{8630CA61-3537-48C6-811B-70E937E830F6}" dt="2021-10-18T15:08:26.864" v="2065" actId="14100"/>
        <pc:sldMkLst>
          <pc:docMk/>
          <pc:sldMk cId="0" sldId="729"/>
        </pc:sldMkLst>
        <pc:spChg chg="mod">
          <ac:chgData name="Kalyanaraman, PadmanabanX" userId="eb09dffb-85e0-43d7-bd4d-84008102a4a8" providerId="ADAL" clId="{8630CA61-3537-48C6-811B-70E937E830F6}" dt="2021-10-18T15:08:24.929" v="2064" actId="1076"/>
          <ac:spMkLst>
            <pc:docMk/>
            <pc:sldMk cId="0" sldId="729"/>
            <ac:spMk id="160770" creationId="{948842DD-E8B2-4036-895E-D84E3651EF90}"/>
          </ac:spMkLst>
        </pc:spChg>
        <pc:spChg chg="mod">
          <ac:chgData name="Kalyanaraman, PadmanabanX" userId="eb09dffb-85e0-43d7-bd4d-84008102a4a8" providerId="ADAL" clId="{8630CA61-3537-48C6-811B-70E937E830F6}" dt="2021-10-18T15:08:26.864" v="2065" actId="14100"/>
          <ac:spMkLst>
            <pc:docMk/>
            <pc:sldMk cId="0" sldId="729"/>
            <ac:spMk id="160771" creationId="{D7453F7A-12F2-45E5-8570-557D48C9AA28}"/>
          </ac:spMkLst>
        </pc:spChg>
      </pc:sldChg>
      <pc:sldChg chg="del">
        <pc:chgData name="Kalyanaraman, PadmanabanX" userId="eb09dffb-85e0-43d7-bd4d-84008102a4a8" providerId="ADAL" clId="{8630CA61-3537-48C6-811B-70E937E830F6}" dt="2021-10-14T05:57:41.589" v="430" actId="2696"/>
        <pc:sldMkLst>
          <pc:docMk/>
          <pc:sldMk cId="414184709" sldId="746"/>
        </pc:sldMkLst>
      </pc:sldChg>
      <pc:sldChg chg="del">
        <pc:chgData name="Kalyanaraman, PadmanabanX" userId="eb09dffb-85e0-43d7-bd4d-84008102a4a8" providerId="ADAL" clId="{8630CA61-3537-48C6-811B-70E937E830F6}" dt="2021-10-14T05:57:41.589" v="430" actId="2696"/>
        <pc:sldMkLst>
          <pc:docMk/>
          <pc:sldMk cId="3940251430" sldId="747"/>
        </pc:sldMkLst>
      </pc:sldChg>
      <pc:sldChg chg="del">
        <pc:chgData name="Kalyanaraman, PadmanabanX" userId="eb09dffb-85e0-43d7-bd4d-84008102a4a8" providerId="ADAL" clId="{8630CA61-3537-48C6-811B-70E937E830F6}" dt="2021-10-14T05:57:41.589" v="430" actId="2696"/>
        <pc:sldMkLst>
          <pc:docMk/>
          <pc:sldMk cId="19946001" sldId="748"/>
        </pc:sldMkLst>
      </pc:sldChg>
      <pc:sldChg chg="del">
        <pc:chgData name="Kalyanaraman, PadmanabanX" userId="eb09dffb-85e0-43d7-bd4d-84008102a4a8" providerId="ADAL" clId="{8630CA61-3537-48C6-811B-70E937E830F6}" dt="2021-10-14T05:57:41.589" v="430" actId="2696"/>
        <pc:sldMkLst>
          <pc:docMk/>
          <pc:sldMk cId="1924840964" sldId="749"/>
        </pc:sldMkLst>
      </pc:sldChg>
      <pc:sldChg chg="del">
        <pc:chgData name="Kalyanaraman, PadmanabanX" userId="eb09dffb-85e0-43d7-bd4d-84008102a4a8" providerId="ADAL" clId="{8630CA61-3537-48C6-811B-70E937E830F6}" dt="2021-10-14T05:57:41.589" v="430" actId="2696"/>
        <pc:sldMkLst>
          <pc:docMk/>
          <pc:sldMk cId="4049512564" sldId="750"/>
        </pc:sldMkLst>
      </pc:sldChg>
      <pc:sldChg chg="del">
        <pc:chgData name="Kalyanaraman, PadmanabanX" userId="eb09dffb-85e0-43d7-bd4d-84008102a4a8" providerId="ADAL" clId="{8630CA61-3537-48C6-811B-70E937E830F6}" dt="2021-10-14T05:57:41.589" v="430" actId="2696"/>
        <pc:sldMkLst>
          <pc:docMk/>
          <pc:sldMk cId="2782318780" sldId="751"/>
        </pc:sldMkLst>
      </pc:sldChg>
      <pc:sldChg chg="del">
        <pc:chgData name="Kalyanaraman, PadmanabanX" userId="eb09dffb-85e0-43d7-bd4d-84008102a4a8" providerId="ADAL" clId="{8630CA61-3537-48C6-811B-70E937E830F6}" dt="2021-10-14T05:57:41.589" v="430" actId="2696"/>
        <pc:sldMkLst>
          <pc:docMk/>
          <pc:sldMk cId="2127176619" sldId="752"/>
        </pc:sldMkLst>
      </pc:sldChg>
      <pc:sldChg chg="del">
        <pc:chgData name="Kalyanaraman, PadmanabanX" userId="eb09dffb-85e0-43d7-bd4d-84008102a4a8" providerId="ADAL" clId="{8630CA61-3537-48C6-811B-70E937E830F6}" dt="2021-10-14T05:57:41.589" v="430" actId="2696"/>
        <pc:sldMkLst>
          <pc:docMk/>
          <pc:sldMk cId="3035432124" sldId="755"/>
        </pc:sldMkLst>
      </pc:sldChg>
      <pc:sldChg chg="del">
        <pc:chgData name="Kalyanaraman, PadmanabanX" userId="eb09dffb-85e0-43d7-bd4d-84008102a4a8" providerId="ADAL" clId="{8630CA61-3537-48C6-811B-70E937E830F6}" dt="2021-10-14T05:57:41.589" v="430" actId="2696"/>
        <pc:sldMkLst>
          <pc:docMk/>
          <pc:sldMk cId="3493822782" sldId="758"/>
        </pc:sldMkLst>
      </pc:sldChg>
      <pc:sldChg chg="del">
        <pc:chgData name="Kalyanaraman, PadmanabanX" userId="eb09dffb-85e0-43d7-bd4d-84008102a4a8" providerId="ADAL" clId="{8630CA61-3537-48C6-811B-70E937E830F6}" dt="2021-10-14T05:57:41.589" v="430" actId="2696"/>
        <pc:sldMkLst>
          <pc:docMk/>
          <pc:sldMk cId="450806166" sldId="761"/>
        </pc:sldMkLst>
      </pc:sldChg>
      <pc:sldChg chg="modSp mod">
        <pc:chgData name="Kalyanaraman, PadmanabanX" userId="eb09dffb-85e0-43d7-bd4d-84008102a4a8" providerId="ADAL" clId="{8630CA61-3537-48C6-811B-70E937E830F6}" dt="2021-10-14T05:59:24.549" v="489" actId="20577"/>
        <pc:sldMkLst>
          <pc:docMk/>
          <pc:sldMk cId="94680454" sldId="773"/>
        </pc:sldMkLst>
        <pc:spChg chg="mod">
          <ac:chgData name="Kalyanaraman, PadmanabanX" userId="eb09dffb-85e0-43d7-bd4d-84008102a4a8" providerId="ADAL" clId="{8630CA61-3537-48C6-811B-70E937E830F6}" dt="2021-10-14T05:59:24.549" v="489" actId="20577"/>
          <ac:spMkLst>
            <pc:docMk/>
            <pc:sldMk cId="94680454" sldId="773"/>
            <ac:spMk id="3" creationId="{9C40EE01-EE78-4694-B4A8-1E813379106D}"/>
          </ac:spMkLst>
        </pc:spChg>
      </pc:sldChg>
      <pc:sldChg chg="del">
        <pc:chgData name="Kalyanaraman, PadmanabanX" userId="eb09dffb-85e0-43d7-bd4d-84008102a4a8" providerId="ADAL" clId="{8630CA61-3537-48C6-811B-70E937E830F6}" dt="2021-10-14T05:57:54.571" v="431" actId="2696"/>
        <pc:sldMkLst>
          <pc:docMk/>
          <pc:sldMk cId="3276937813" sldId="857"/>
        </pc:sldMkLst>
      </pc:sldChg>
      <pc:sldChg chg="del">
        <pc:chgData name="Kalyanaraman, PadmanabanX" userId="eb09dffb-85e0-43d7-bd4d-84008102a4a8" providerId="ADAL" clId="{8630CA61-3537-48C6-811B-70E937E830F6}" dt="2021-10-14T05:57:41.589" v="430" actId="2696"/>
        <pc:sldMkLst>
          <pc:docMk/>
          <pc:sldMk cId="0" sldId="887"/>
        </pc:sldMkLst>
      </pc:sldChg>
      <pc:sldChg chg="del">
        <pc:chgData name="Kalyanaraman, PadmanabanX" userId="eb09dffb-85e0-43d7-bd4d-84008102a4a8" providerId="ADAL" clId="{8630CA61-3537-48C6-811B-70E937E830F6}" dt="2021-10-14T05:57:41.589" v="430" actId="2696"/>
        <pc:sldMkLst>
          <pc:docMk/>
          <pc:sldMk cId="0" sldId="888"/>
        </pc:sldMkLst>
      </pc:sldChg>
      <pc:sldChg chg="del">
        <pc:chgData name="Kalyanaraman, PadmanabanX" userId="eb09dffb-85e0-43d7-bd4d-84008102a4a8" providerId="ADAL" clId="{8630CA61-3537-48C6-811B-70E937E830F6}" dt="2021-10-14T05:57:41.589" v="430" actId="2696"/>
        <pc:sldMkLst>
          <pc:docMk/>
          <pc:sldMk cId="0" sldId="889"/>
        </pc:sldMkLst>
      </pc:sldChg>
      <pc:sldChg chg="del">
        <pc:chgData name="Kalyanaraman, PadmanabanX" userId="eb09dffb-85e0-43d7-bd4d-84008102a4a8" providerId="ADAL" clId="{8630CA61-3537-48C6-811B-70E937E830F6}" dt="2021-10-14T05:57:41.589" v="430" actId="2696"/>
        <pc:sldMkLst>
          <pc:docMk/>
          <pc:sldMk cId="0" sldId="890"/>
        </pc:sldMkLst>
      </pc:sldChg>
      <pc:sldChg chg="del">
        <pc:chgData name="Kalyanaraman, PadmanabanX" userId="eb09dffb-85e0-43d7-bd4d-84008102a4a8" providerId="ADAL" clId="{8630CA61-3537-48C6-811B-70E937E830F6}" dt="2021-10-14T05:57:41.589" v="430" actId="2696"/>
        <pc:sldMkLst>
          <pc:docMk/>
          <pc:sldMk cId="0" sldId="891"/>
        </pc:sldMkLst>
      </pc:sldChg>
      <pc:sldChg chg="del">
        <pc:chgData name="Kalyanaraman, PadmanabanX" userId="eb09dffb-85e0-43d7-bd4d-84008102a4a8" providerId="ADAL" clId="{8630CA61-3537-48C6-811B-70E937E830F6}" dt="2021-10-14T05:57:41.589" v="430" actId="2696"/>
        <pc:sldMkLst>
          <pc:docMk/>
          <pc:sldMk cId="0" sldId="892"/>
        </pc:sldMkLst>
      </pc:sldChg>
      <pc:sldChg chg="del">
        <pc:chgData name="Kalyanaraman, PadmanabanX" userId="eb09dffb-85e0-43d7-bd4d-84008102a4a8" providerId="ADAL" clId="{8630CA61-3537-48C6-811B-70E937E830F6}" dt="2021-10-14T05:57:41.589" v="430" actId="2696"/>
        <pc:sldMkLst>
          <pc:docMk/>
          <pc:sldMk cId="0" sldId="893"/>
        </pc:sldMkLst>
      </pc:sldChg>
      <pc:sldChg chg="del">
        <pc:chgData name="Kalyanaraman, PadmanabanX" userId="eb09dffb-85e0-43d7-bd4d-84008102a4a8" providerId="ADAL" clId="{8630CA61-3537-48C6-811B-70E937E830F6}" dt="2021-10-14T05:57:41.589" v="430" actId="2696"/>
        <pc:sldMkLst>
          <pc:docMk/>
          <pc:sldMk cId="0" sldId="894"/>
        </pc:sldMkLst>
      </pc:sldChg>
      <pc:sldChg chg="del">
        <pc:chgData name="Kalyanaraman, PadmanabanX" userId="eb09dffb-85e0-43d7-bd4d-84008102a4a8" providerId="ADAL" clId="{8630CA61-3537-48C6-811B-70E937E830F6}" dt="2021-10-14T05:57:41.589" v="430" actId="2696"/>
        <pc:sldMkLst>
          <pc:docMk/>
          <pc:sldMk cId="0" sldId="895"/>
        </pc:sldMkLst>
      </pc:sldChg>
      <pc:sldChg chg="del">
        <pc:chgData name="Kalyanaraman, PadmanabanX" userId="eb09dffb-85e0-43d7-bd4d-84008102a4a8" providerId="ADAL" clId="{8630CA61-3537-48C6-811B-70E937E830F6}" dt="2021-10-14T05:57:41.589" v="430" actId="2696"/>
        <pc:sldMkLst>
          <pc:docMk/>
          <pc:sldMk cId="0" sldId="896"/>
        </pc:sldMkLst>
      </pc:sldChg>
      <pc:sldChg chg="del">
        <pc:chgData name="Kalyanaraman, PadmanabanX" userId="eb09dffb-85e0-43d7-bd4d-84008102a4a8" providerId="ADAL" clId="{8630CA61-3537-48C6-811B-70E937E830F6}" dt="2021-10-14T05:57:41.589" v="430" actId="2696"/>
        <pc:sldMkLst>
          <pc:docMk/>
          <pc:sldMk cId="0" sldId="897"/>
        </pc:sldMkLst>
      </pc:sldChg>
      <pc:sldChg chg="del">
        <pc:chgData name="Kalyanaraman, PadmanabanX" userId="eb09dffb-85e0-43d7-bd4d-84008102a4a8" providerId="ADAL" clId="{8630CA61-3537-48C6-811B-70E937E830F6}" dt="2021-10-14T05:57:41.589" v="430" actId="2696"/>
        <pc:sldMkLst>
          <pc:docMk/>
          <pc:sldMk cId="0" sldId="903"/>
        </pc:sldMkLst>
      </pc:sldChg>
      <pc:sldChg chg="del">
        <pc:chgData name="Kalyanaraman, PadmanabanX" userId="eb09dffb-85e0-43d7-bd4d-84008102a4a8" providerId="ADAL" clId="{8630CA61-3537-48C6-811B-70E937E830F6}" dt="2021-10-14T05:57:41.589" v="430" actId="2696"/>
        <pc:sldMkLst>
          <pc:docMk/>
          <pc:sldMk cId="828694788" sldId="905"/>
        </pc:sldMkLst>
      </pc:sldChg>
      <pc:sldChg chg="del">
        <pc:chgData name="Kalyanaraman, PadmanabanX" userId="eb09dffb-85e0-43d7-bd4d-84008102a4a8" providerId="ADAL" clId="{8630CA61-3537-48C6-811B-70E937E830F6}" dt="2021-10-14T05:57:41.589" v="430" actId="2696"/>
        <pc:sldMkLst>
          <pc:docMk/>
          <pc:sldMk cId="81993433" sldId="906"/>
        </pc:sldMkLst>
      </pc:sldChg>
      <pc:sldChg chg="del">
        <pc:chgData name="Kalyanaraman, PadmanabanX" userId="eb09dffb-85e0-43d7-bd4d-84008102a4a8" providerId="ADAL" clId="{8630CA61-3537-48C6-811B-70E937E830F6}" dt="2021-10-14T05:57:41.589" v="430" actId="2696"/>
        <pc:sldMkLst>
          <pc:docMk/>
          <pc:sldMk cId="0" sldId="907"/>
        </pc:sldMkLst>
      </pc:sldChg>
      <pc:sldChg chg="del">
        <pc:chgData name="Kalyanaraman, PadmanabanX" userId="eb09dffb-85e0-43d7-bd4d-84008102a4a8" providerId="ADAL" clId="{8630CA61-3537-48C6-811B-70E937E830F6}" dt="2021-10-14T05:57:41.589" v="430" actId="2696"/>
        <pc:sldMkLst>
          <pc:docMk/>
          <pc:sldMk cId="0" sldId="908"/>
        </pc:sldMkLst>
      </pc:sldChg>
      <pc:sldChg chg="del">
        <pc:chgData name="Kalyanaraman, PadmanabanX" userId="eb09dffb-85e0-43d7-bd4d-84008102a4a8" providerId="ADAL" clId="{8630CA61-3537-48C6-811B-70E937E830F6}" dt="2021-10-14T05:57:41.589" v="430" actId="2696"/>
        <pc:sldMkLst>
          <pc:docMk/>
          <pc:sldMk cId="1190829099" sldId="909"/>
        </pc:sldMkLst>
      </pc:sldChg>
      <pc:sldChg chg="del">
        <pc:chgData name="Kalyanaraman, PadmanabanX" userId="eb09dffb-85e0-43d7-bd4d-84008102a4a8" providerId="ADAL" clId="{8630CA61-3537-48C6-811B-70E937E830F6}" dt="2021-10-14T05:57:41.589" v="430" actId="2696"/>
        <pc:sldMkLst>
          <pc:docMk/>
          <pc:sldMk cId="2137090618" sldId="910"/>
        </pc:sldMkLst>
      </pc:sldChg>
      <pc:sldChg chg="del">
        <pc:chgData name="Kalyanaraman, PadmanabanX" userId="eb09dffb-85e0-43d7-bd4d-84008102a4a8" providerId="ADAL" clId="{8630CA61-3537-48C6-811B-70E937E830F6}" dt="2021-10-14T05:57:41.589" v="430" actId="2696"/>
        <pc:sldMkLst>
          <pc:docMk/>
          <pc:sldMk cId="3599647575" sldId="911"/>
        </pc:sldMkLst>
      </pc:sldChg>
      <pc:sldChg chg="del">
        <pc:chgData name="Kalyanaraman, PadmanabanX" userId="eb09dffb-85e0-43d7-bd4d-84008102a4a8" providerId="ADAL" clId="{8630CA61-3537-48C6-811B-70E937E830F6}" dt="2021-10-14T05:57:41.589" v="430" actId="2696"/>
        <pc:sldMkLst>
          <pc:docMk/>
          <pc:sldMk cId="0" sldId="919"/>
        </pc:sldMkLst>
      </pc:sldChg>
      <pc:sldChg chg="del">
        <pc:chgData name="Kalyanaraman, PadmanabanX" userId="eb09dffb-85e0-43d7-bd4d-84008102a4a8" providerId="ADAL" clId="{8630CA61-3537-48C6-811B-70E937E830F6}" dt="2021-10-14T05:57:41.589" v="430" actId="2696"/>
        <pc:sldMkLst>
          <pc:docMk/>
          <pc:sldMk cId="0" sldId="920"/>
        </pc:sldMkLst>
      </pc:sldChg>
      <pc:sldChg chg="del">
        <pc:chgData name="Kalyanaraman, PadmanabanX" userId="eb09dffb-85e0-43d7-bd4d-84008102a4a8" providerId="ADAL" clId="{8630CA61-3537-48C6-811B-70E937E830F6}" dt="2021-10-14T05:57:41.589" v="430" actId="2696"/>
        <pc:sldMkLst>
          <pc:docMk/>
          <pc:sldMk cId="0" sldId="1143"/>
        </pc:sldMkLst>
      </pc:sldChg>
      <pc:sldChg chg="del">
        <pc:chgData name="Kalyanaraman, PadmanabanX" userId="eb09dffb-85e0-43d7-bd4d-84008102a4a8" providerId="ADAL" clId="{8630CA61-3537-48C6-811B-70E937E830F6}" dt="2021-10-14T05:57:41.589" v="430" actId="2696"/>
        <pc:sldMkLst>
          <pc:docMk/>
          <pc:sldMk cId="0" sldId="1144"/>
        </pc:sldMkLst>
      </pc:sldChg>
      <pc:sldChg chg="del">
        <pc:chgData name="Kalyanaraman, PadmanabanX" userId="eb09dffb-85e0-43d7-bd4d-84008102a4a8" providerId="ADAL" clId="{8630CA61-3537-48C6-811B-70E937E830F6}" dt="2021-10-14T05:57:41.589" v="430" actId="2696"/>
        <pc:sldMkLst>
          <pc:docMk/>
          <pc:sldMk cId="0" sldId="1145"/>
        </pc:sldMkLst>
      </pc:sldChg>
      <pc:sldChg chg="del">
        <pc:chgData name="Kalyanaraman, PadmanabanX" userId="eb09dffb-85e0-43d7-bd4d-84008102a4a8" providerId="ADAL" clId="{8630CA61-3537-48C6-811B-70E937E830F6}" dt="2021-10-14T05:57:41.589" v="430" actId="2696"/>
        <pc:sldMkLst>
          <pc:docMk/>
          <pc:sldMk cId="0" sldId="1146"/>
        </pc:sldMkLst>
      </pc:sldChg>
      <pc:sldChg chg="del">
        <pc:chgData name="Kalyanaraman, PadmanabanX" userId="eb09dffb-85e0-43d7-bd4d-84008102a4a8" providerId="ADAL" clId="{8630CA61-3537-48C6-811B-70E937E830F6}" dt="2021-10-14T05:57:41.589" v="430" actId="2696"/>
        <pc:sldMkLst>
          <pc:docMk/>
          <pc:sldMk cId="0" sldId="1147"/>
        </pc:sldMkLst>
      </pc:sldChg>
      <pc:sldChg chg="del">
        <pc:chgData name="Kalyanaraman, PadmanabanX" userId="eb09dffb-85e0-43d7-bd4d-84008102a4a8" providerId="ADAL" clId="{8630CA61-3537-48C6-811B-70E937E830F6}" dt="2021-10-14T05:57:41.589" v="430" actId="2696"/>
        <pc:sldMkLst>
          <pc:docMk/>
          <pc:sldMk cId="0" sldId="1148"/>
        </pc:sldMkLst>
      </pc:sldChg>
      <pc:sldChg chg="del">
        <pc:chgData name="Kalyanaraman, PadmanabanX" userId="eb09dffb-85e0-43d7-bd4d-84008102a4a8" providerId="ADAL" clId="{8630CA61-3537-48C6-811B-70E937E830F6}" dt="2021-10-14T05:57:41.589" v="430" actId="2696"/>
        <pc:sldMkLst>
          <pc:docMk/>
          <pc:sldMk cId="0" sldId="1150"/>
        </pc:sldMkLst>
      </pc:sldChg>
      <pc:sldChg chg="del">
        <pc:chgData name="Kalyanaraman, PadmanabanX" userId="eb09dffb-85e0-43d7-bd4d-84008102a4a8" providerId="ADAL" clId="{8630CA61-3537-48C6-811B-70E937E830F6}" dt="2021-10-14T05:57:41.589" v="430" actId="2696"/>
        <pc:sldMkLst>
          <pc:docMk/>
          <pc:sldMk cId="0" sldId="1151"/>
        </pc:sldMkLst>
      </pc:sldChg>
      <pc:sldChg chg="del">
        <pc:chgData name="Kalyanaraman, PadmanabanX" userId="eb09dffb-85e0-43d7-bd4d-84008102a4a8" providerId="ADAL" clId="{8630CA61-3537-48C6-811B-70E937E830F6}" dt="2021-10-14T05:57:41.589" v="430" actId="2696"/>
        <pc:sldMkLst>
          <pc:docMk/>
          <pc:sldMk cId="0" sldId="1152"/>
        </pc:sldMkLst>
      </pc:sldChg>
      <pc:sldChg chg="del">
        <pc:chgData name="Kalyanaraman, PadmanabanX" userId="eb09dffb-85e0-43d7-bd4d-84008102a4a8" providerId="ADAL" clId="{8630CA61-3537-48C6-811B-70E937E830F6}" dt="2021-10-14T05:57:41.589" v="430" actId="2696"/>
        <pc:sldMkLst>
          <pc:docMk/>
          <pc:sldMk cId="0" sldId="1153"/>
        </pc:sldMkLst>
      </pc:sldChg>
      <pc:sldChg chg="del">
        <pc:chgData name="Kalyanaraman, PadmanabanX" userId="eb09dffb-85e0-43d7-bd4d-84008102a4a8" providerId="ADAL" clId="{8630CA61-3537-48C6-811B-70E937E830F6}" dt="2021-10-14T05:57:41.589" v="430" actId="2696"/>
        <pc:sldMkLst>
          <pc:docMk/>
          <pc:sldMk cId="0" sldId="1154"/>
        </pc:sldMkLst>
      </pc:sldChg>
      <pc:sldChg chg="del">
        <pc:chgData name="Kalyanaraman, PadmanabanX" userId="eb09dffb-85e0-43d7-bd4d-84008102a4a8" providerId="ADAL" clId="{8630CA61-3537-48C6-811B-70E937E830F6}" dt="2021-10-14T05:57:41.589" v="430" actId="2696"/>
        <pc:sldMkLst>
          <pc:docMk/>
          <pc:sldMk cId="0" sldId="1155"/>
        </pc:sldMkLst>
      </pc:sldChg>
      <pc:sldChg chg="del">
        <pc:chgData name="Kalyanaraman, PadmanabanX" userId="eb09dffb-85e0-43d7-bd4d-84008102a4a8" providerId="ADAL" clId="{8630CA61-3537-48C6-811B-70E937E830F6}" dt="2021-10-14T05:57:41.589" v="430" actId="2696"/>
        <pc:sldMkLst>
          <pc:docMk/>
          <pc:sldMk cId="0" sldId="1156"/>
        </pc:sldMkLst>
      </pc:sldChg>
      <pc:sldChg chg="del">
        <pc:chgData name="Kalyanaraman, PadmanabanX" userId="eb09dffb-85e0-43d7-bd4d-84008102a4a8" providerId="ADAL" clId="{8630CA61-3537-48C6-811B-70E937E830F6}" dt="2021-10-14T05:57:41.589" v="430" actId="2696"/>
        <pc:sldMkLst>
          <pc:docMk/>
          <pc:sldMk cId="3843401197" sldId="1157"/>
        </pc:sldMkLst>
      </pc:sldChg>
      <pc:sldChg chg="modSp mod">
        <pc:chgData name="Kalyanaraman, PadmanabanX" userId="eb09dffb-85e0-43d7-bd4d-84008102a4a8" providerId="ADAL" clId="{8630CA61-3537-48C6-811B-70E937E830F6}" dt="2021-10-14T08:40:12.028" v="544" actId="6549"/>
        <pc:sldMkLst>
          <pc:docMk/>
          <pc:sldMk cId="25333688" sldId="1158"/>
        </pc:sldMkLst>
        <pc:spChg chg="mod">
          <ac:chgData name="Kalyanaraman, PadmanabanX" userId="eb09dffb-85e0-43d7-bd4d-84008102a4a8" providerId="ADAL" clId="{8630CA61-3537-48C6-811B-70E937E830F6}" dt="2021-10-14T08:40:12.028" v="544" actId="6549"/>
          <ac:spMkLst>
            <pc:docMk/>
            <pc:sldMk cId="25333688" sldId="1158"/>
            <ac:spMk id="3" creationId="{1831EB32-5D4B-4F4D-8C63-E60075307811}"/>
          </ac:spMkLst>
        </pc:spChg>
      </pc:sldChg>
      <pc:sldChg chg="del">
        <pc:chgData name="Kalyanaraman, PadmanabanX" userId="eb09dffb-85e0-43d7-bd4d-84008102a4a8" providerId="ADAL" clId="{8630CA61-3537-48C6-811B-70E937E830F6}" dt="2021-10-14T05:57:41.589" v="430" actId="2696"/>
        <pc:sldMkLst>
          <pc:docMk/>
          <pc:sldMk cId="3519668372" sldId="1159"/>
        </pc:sldMkLst>
      </pc:sldChg>
      <pc:sldChg chg="del">
        <pc:chgData name="Kalyanaraman, PadmanabanX" userId="eb09dffb-85e0-43d7-bd4d-84008102a4a8" providerId="ADAL" clId="{8630CA61-3537-48C6-811B-70E937E830F6}" dt="2021-10-14T05:57:41.589" v="430" actId="2696"/>
        <pc:sldMkLst>
          <pc:docMk/>
          <pc:sldMk cId="1870291757" sldId="1160"/>
        </pc:sldMkLst>
      </pc:sldChg>
      <pc:sldChg chg="del">
        <pc:chgData name="Kalyanaraman, PadmanabanX" userId="eb09dffb-85e0-43d7-bd4d-84008102a4a8" providerId="ADAL" clId="{8630CA61-3537-48C6-811B-70E937E830F6}" dt="2021-10-14T05:57:41.589" v="430" actId="2696"/>
        <pc:sldMkLst>
          <pc:docMk/>
          <pc:sldMk cId="3854511525" sldId="1161"/>
        </pc:sldMkLst>
      </pc:sldChg>
      <pc:sldChg chg="del">
        <pc:chgData name="Kalyanaraman, PadmanabanX" userId="eb09dffb-85e0-43d7-bd4d-84008102a4a8" providerId="ADAL" clId="{8630CA61-3537-48C6-811B-70E937E830F6}" dt="2021-10-14T05:57:41.589" v="430" actId="2696"/>
        <pc:sldMkLst>
          <pc:docMk/>
          <pc:sldMk cId="1138116404" sldId="1162"/>
        </pc:sldMkLst>
      </pc:sldChg>
      <pc:sldChg chg="del">
        <pc:chgData name="Kalyanaraman, PadmanabanX" userId="eb09dffb-85e0-43d7-bd4d-84008102a4a8" providerId="ADAL" clId="{8630CA61-3537-48C6-811B-70E937E830F6}" dt="2021-10-14T05:57:41.589" v="430" actId="2696"/>
        <pc:sldMkLst>
          <pc:docMk/>
          <pc:sldMk cId="2965035912" sldId="1163"/>
        </pc:sldMkLst>
      </pc:sldChg>
      <pc:sldChg chg="del">
        <pc:chgData name="Kalyanaraman, PadmanabanX" userId="eb09dffb-85e0-43d7-bd4d-84008102a4a8" providerId="ADAL" clId="{8630CA61-3537-48C6-811B-70E937E830F6}" dt="2021-10-14T05:57:41.589" v="430" actId="2696"/>
        <pc:sldMkLst>
          <pc:docMk/>
          <pc:sldMk cId="2330718743" sldId="1170"/>
        </pc:sldMkLst>
      </pc:sldChg>
      <pc:sldChg chg="del">
        <pc:chgData name="Kalyanaraman, PadmanabanX" userId="eb09dffb-85e0-43d7-bd4d-84008102a4a8" providerId="ADAL" clId="{8630CA61-3537-48C6-811B-70E937E830F6}" dt="2021-10-14T05:57:41.589" v="430" actId="2696"/>
        <pc:sldMkLst>
          <pc:docMk/>
          <pc:sldMk cId="2204042596" sldId="1176"/>
        </pc:sldMkLst>
      </pc:sldChg>
      <pc:sldChg chg="del">
        <pc:chgData name="Kalyanaraman, PadmanabanX" userId="eb09dffb-85e0-43d7-bd4d-84008102a4a8" providerId="ADAL" clId="{8630CA61-3537-48C6-811B-70E937E830F6}" dt="2021-10-14T05:57:41.589" v="430" actId="2696"/>
        <pc:sldMkLst>
          <pc:docMk/>
          <pc:sldMk cId="205948227" sldId="1178"/>
        </pc:sldMkLst>
      </pc:sldChg>
      <pc:sldChg chg="modSp mod">
        <pc:chgData name="Kalyanaraman, PadmanabanX" userId="eb09dffb-85e0-43d7-bd4d-84008102a4a8" providerId="ADAL" clId="{8630CA61-3537-48C6-811B-70E937E830F6}" dt="2021-10-19T05:19:22.013" v="2564" actId="207"/>
        <pc:sldMkLst>
          <pc:docMk/>
          <pc:sldMk cId="4103389815" sldId="1179"/>
        </pc:sldMkLst>
        <pc:spChg chg="mod">
          <ac:chgData name="Kalyanaraman, PadmanabanX" userId="eb09dffb-85e0-43d7-bd4d-84008102a4a8" providerId="ADAL" clId="{8630CA61-3537-48C6-811B-70E937E830F6}" dt="2021-10-19T05:19:22.013" v="2564" actId="207"/>
          <ac:spMkLst>
            <pc:docMk/>
            <pc:sldMk cId="4103389815" sldId="1179"/>
            <ac:spMk id="2" creationId="{6E1B5370-C8C4-4E48-BC8C-4292825D3DB9}"/>
          </ac:spMkLst>
        </pc:spChg>
        <pc:spChg chg="mod">
          <ac:chgData name="Kalyanaraman, PadmanabanX" userId="eb09dffb-85e0-43d7-bd4d-84008102a4a8" providerId="ADAL" clId="{8630CA61-3537-48C6-811B-70E937E830F6}" dt="2021-10-19T05:19:11.457" v="2562" actId="14100"/>
          <ac:spMkLst>
            <pc:docMk/>
            <pc:sldMk cId="4103389815" sldId="1179"/>
            <ac:spMk id="3" creationId="{4C7B50C8-9246-4700-B80F-52BD7F9B58FB}"/>
          </ac:spMkLst>
        </pc:spChg>
      </pc:sldChg>
      <pc:sldChg chg="del">
        <pc:chgData name="Kalyanaraman, PadmanabanX" userId="eb09dffb-85e0-43d7-bd4d-84008102a4a8" providerId="ADAL" clId="{8630CA61-3537-48C6-811B-70E937E830F6}" dt="2021-10-14T05:57:41.589" v="430" actId="2696"/>
        <pc:sldMkLst>
          <pc:docMk/>
          <pc:sldMk cId="3488738245" sldId="1180"/>
        </pc:sldMkLst>
      </pc:sldChg>
      <pc:sldChg chg="del">
        <pc:chgData name="Kalyanaraman, PadmanabanX" userId="eb09dffb-85e0-43d7-bd4d-84008102a4a8" providerId="ADAL" clId="{8630CA61-3537-48C6-811B-70E937E830F6}" dt="2021-10-14T05:57:41.589" v="430" actId="2696"/>
        <pc:sldMkLst>
          <pc:docMk/>
          <pc:sldMk cId="424555825" sldId="1181"/>
        </pc:sldMkLst>
      </pc:sldChg>
      <pc:sldChg chg="del">
        <pc:chgData name="Kalyanaraman, PadmanabanX" userId="eb09dffb-85e0-43d7-bd4d-84008102a4a8" providerId="ADAL" clId="{8630CA61-3537-48C6-811B-70E937E830F6}" dt="2021-10-18T06:39:39.005" v="553" actId="2696"/>
        <pc:sldMkLst>
          <pc:docMk/>
          <pc:sldMk cId="3334572133" sldId="2103813522"/>
        </pc:sldMkLst>
      </pc:sldChg>
      <pc:sldChg chg="addSp modSp new mod">
        <pc:chgData name="Kalyanaraman, PadmanabanX" userId="eb09dffb-85e0-43d7-bd4d-84008102a4a8" providerId="ADAL" clId="{8630CA61-3537-48C6-811B-70E937E830F6}" dt="2021-10-14T08:41:06.943" v="552" actId="14100"/>
        <pc:sldMkLst>
          <pc:docMk/>
          <pc:sldMk cId="921042262" sldId="2103813523"/>
        </pc:sldMkLst>
        <pc:spChg chg="mod">
          <ac:chgData name="Kalyanaraman, PadmanabanX" userId="eb09dffb-85e0-43d7-bd4d-84008102a4a8" providerId="ADAL" clId="{8630CA61-3537-48C6-811B-70E937E830F6}" dt="2021-10-14T08:22:50.185" v="542" actId="207"/>
          <ac:spMkLst>
            <pc:docMk/>
            <pc:sldMk cId="921042262" sldId="2103813523"/>
            <ac:spMk id="2" creationId="{660EE1F6-0CA4-4F5E-BE1F-67910FD6A3C3}"/>
          </ac:spMkLst>
        </pc:spChg>
        <pc:spChg chg="mod">
          <ac:chgData name="Kalyanaraman, PadmanabanX" userId="eb09dffb-85e0-43d7-bd4d-84008102a4a8" providerId="ADAL" clId="{8630CA61-3537-48C6-811B-70E937E830F6}" dt="2021-10-14T08:41:06.943" v="552" actId="14100"/>
          <ac:spMkLst>
            <pc:docMk/>
            <pc:sldMk cId="921042262" sldId="2103813523"/>
            <ac:spMk id="3" creationId="{41DB3DC3-7652-4385-BA0E-804DC4077421}"/>
          </ac:spMkLst>
        </pc:spChg>
        <pc:spChg chg="add mod">
          <ac:chgData name="Kalyanaraman, PadmanabanX" userId="eb09dffb-85e0-43d7-bd4d-84008102a4a8" providerId="ADAL" clId="{8630CA61-3537-48C6-811B-70E937E830F6}" dt="2021-10-14T08:22:22.357" v="518" actId="404"/>
          <ac:spMkLst>
            <pc:docMk/>
            <pc:sldMk cId="921042262" sldId="2103813523"/>
            <ac:spMk id="4" creationId="{CA75763C-ED4B-41E8-AEA2-8412E1FFEC93}"/>
          </ac:spMkLst>
        </pc:spChg>
        <pc:spChg chg="add mod">
          <ac:chgData name="Kalyanaraman, PadmanabanX" userId="eb09dffb-85e0-43d7-bd4d-84008102a4a8" providerId="ADAL" clId="{8630CA61-3537-48C6-811B-70E937E830F6}" dt="2021-10-14T08:23:00.963" v="543" actId="14100"/>
          <ac:spMkLst>
            <pc:docMk/>
            <pc:sldMk cId="921042262" sldId="2103813523"/>
            <ac:spMk id="5" creationId="{EEF78DF1-9B07-485A-8020-DBABA65F5CD2}"/>
          </ac:spMkLst>
        </pc:spChg>
        <pc:spChg chg="add mod">
          <ac:chgData name="Kalyanaraman, PadmanabanX" userId="eb09dffb-85e0-43d7-bd4d-84008102a4a8" providerId="ADAL" clId="{8630CA61-3537-48C6-811B-70E937E830F6}" dt="2021-10-14T08:22:22.357" v="518" actId="404"/>
          <ac:spMkLst>
            <pc:docMk/>
            <pc:sldMk cId="921042262" sldId="2103813523"/>
            <ac:spMk id="6" creationId="{9400CFF9-9485-4D50-ADAD-5AF739C0EF84}"/>
          </ac:spMkLst>
        </pc:spChg>
        <pc:spChg chg="add mod">
          <ac:chgData name="Kalyanaraman, PadmanabanX" userId="eb09dffb-85e0-43d7-bd4d-84008102a4a8" providerId="ADAL" clId="{8630CA61-3537-48C6-811B-70E937E830F6}" dt="2021-10-14T08:22:22.357" v="518" actId="404"/>
          <ac:spMkLst>
            <pc:docMk/>
            <pc:sldMk cId="921042262" sldId="2103813523"/>
            <ac:spMk id="9" creationId="{2C91395F-A2CC-45B0-BFCC-91E25DB3EABC}"/>
          </ac:spMkLst>
        </pc:spChg>
        <pc:spChg chg="add mod">
          <ac:chgData name="Kalyanaraman, PadmanabanX" userId="eb09dffb-85e0-43d7-bd4d-84008102a4a8" providerId="ADAL" clId="{8630CA61-3537-48C6-811B-70E937E830F6}" dt="2021-10-14T08:22:22.357" v="518" actId="404"/>
          <ac:spMkLst>
            <pc:docMk/>
            <pc:sldMk cId="921042262" sldId="2103813523"/>
            <ac:spMk id="10" creationId="{C4B7E4C3-D8E0-46CB-A554-EA8C54669E89}"/>
          </ac:spMkLst>
        </pc:spChg>
        <pc:spChg chg="add mod">
          <ac:chgData name="Kalyanaraman, PadmanabanX" userId="eb09dffb-85e0-43d7-bd4d-84008102a4a8" providerId="ADAL" clId="{8630CA61-3537-48C6-811B-70E937E830F6}" dt="2021-10-14T08:22:22.357" v="518" actId="404"/>
          <ac:spMkLst>
            <pc:docMk/>
            <pc:sldMk cId="921042262" sldId="2103813523"/>
            <ac:spMk id="13" creationId="{2D79455E-1859-4C5B-8F16-8C8B7E39DE19}"/>
          </ac:spMkLst>
        </pc:spChg>
        <pc:spChg chg="add mod">
          <ac:chgData name="Kalyanaraman, PadmanabanX" userId="eb09dffb-85e0-43d7-bd4d-84008102a4a8" providerId="ADAL" clId="{8630CA61-3537-48C6-811B-70E937E830F6}" dt="2021-10-14T08:22:22.357" v="518" actId="404"/>
          <ac:spMkLst>
            <pc:docMk/>
            <pc:sldMk cId="921042262" sldId="2103813523"/>
            <ac:spMk id="14" creationId="{CF7F9053-CC55-4BC3-A4B4-06BAC8518D3A}"/>
          </ac:spMkLst>
        </pc:spChg>
        <pc:spChg chg="add mod">
          <ac:chgData name="Kalyanaraman, PadmanabanX" userId="eb09dffb-85e0-43d7-bd4d-84008102a4a8" providerId="ADAL" clId="{8630CA61-3537-48C6-811B-70E937E830F6}" dt="2021-10-14T08:22:22.357" v="518" actId="404"/>
          <ac:spMkLst>
            <pc:docMk/>
            <pc:sldMk cId="921042262" sldId="2103813523"/>
            <ac:spMk id="15" creationId="{E1D728AF-BA94-4A91-9ED7-531F74C3C0C0}"/>
          </ac:spMkLst>
        </pc:spChg>
        <pc:spChg chg="add mod">
          <ac:chgData name="Kalyanaraman, PadmanabanX" userId="eb09dffb-85e0-43d7-bd4d-84008102a4a8" providerId="ADAL" clId="{8630CA61-3537-48C6-811B-70E937E830F6}" dt="2021-10-14T08:22:22.357" v="518" actId="404"/>
          <ac:spMkLst>
            <pc:docMk/>
            <pc:sldMk cId="921042262" sldId="2103813523"/>
            <ac:spMk id="19" creationId="{FFB7DD79-68ED-4CD3-83B2-98FFA4DB3812}"/>
          </ac:spMkLst>
        </pc:spChg>
        <pc:cxnChg chg="add mod">
          <ac:chgData name="Kalyanaraman, PadmanabanX" userId="eb09dffb-85e0-43d7-bd4d-84008102a4a8" providerId="ADAL" clId="{8630CA61-3537-48C6-811B-70E937E830F6}" dt="2021-10-14T08:22:22.357" v="518" actId="404"/>
          <ac:cxnSpMkLst>
            <pc:docMk/>
            <pc:sldMk cId="921042262" sldId="2103813523"/>
            <ac:cxnSpMk id="7" creationId="{E080CD54-CC52-4DF2-8B95-E25B0B4DB93D}"/>
          </ac:cxnSpMkLst>
        </pc:cxnChg>
        <pc:cxnChg chg="add mod">
          <ac:chgData name="Kalyanaraman, PadmanabanX" userId="eb09dffb-85e0-43d7-bd4d-84008102a4a8" providerId="ADAL" clId="{8630CA61-3537-48C6-811B-70E937E830F6}" dt="2021-10-14T08:22:22.357" v="518" actId="404"/>
          <ac:cxnSpMkLst>
            <pc:docMk/>
            <pc:sldMk cId="921042262" sldId="2103813523"/>
            <ac:cxnSpMk id="8" creationId="{04E4EA1F-EF9A-4E19-846E-65BE35F011DD}"/>
          </ac:cxnSpMkLst>
        </pc:cxnChg>
        <pc:cxnChg chg="add mod">
          <ac:chgData name="Kalyanaraman, PadmanabanX" userId="eb09dffb-85e0-43d7-bd4d-84008102a4a8" providerId="ADAL" clId="{8630CA61-3537-48C6-811B-70E937E830F6}" dt="2021-10-14T08:22:22.357" v="518" actId="404"/>
          <ac:cxnSpMkLst>
            <pc:docMk/>
            <pc:sldMk cId="921042262" sldId="2103813523"/>
            <ac:cxnSpMk id="11" creationId="{9E3F8D7C-095B-47F0-B708-FFAA27EC3C88}"/>
          </ac:cxnSpMkLst>
        </pc:cxnChg>
        <pc:cxnChg chg="add mod">
          <ac:chgData name="Kalyanaraman, PadmanabanX" userId="eb09dffb-85e0-43d7-bd4d-84008102a4a8" providerId="ADAL" clId="{8630CA61-3537-48C6-811B-70E937E830F6}" dt="2021-10-14T08:22:22.357" v="518" actId="404"/>
          <ac:cxnSpMkLst>
            <pc:docMk/>
            <pc:sldMk cId="921042262" sldId="2103813523"/>
            <ac:cxnSpMk id="12" creationId="{5048E14C-1B8E-4B11-9BB7-668E9AE57C27}"/>
          </ac:cxnSpMkLst>
        </pc:cxnChg>
        <pc:cxnChg chg="add mod">
          <ac:chgData name="Kalyanaraman, PadmanabanX" userId="eb09dffb-85e0-43d7-bd4d-84008102a4a8" providerId="ADAL" clId="{8630CA61-3537-48C6-811B-70E937E830F6}" dt="2021-10-14T08:22:22.357" v="518" actId="404"/>
          <ac:cxnSpMkLst>
            <pc:docMk/>
            <pc:sldMk cId="921042262" sldId="2103813523"/>
            <ac:cxnSpMk id="16" creationId="{DDAAAC28-55B3-4D7A-A299-273613C99DFC}"/>
          </ac:cxnSpMkLst>
        </pc:cxnChg>
        <pc:cxnChg chg="add mod">
          <ac:chgData name="Kalyanaraman, PadmanabanX" userId="eb09dffb-85e0-43d7-bd4d-84008102a4a8" providerId="ADAL" clId="{8630CA61-3537-48C6-811B-70E937E830F6}" dt="2021-10-14T08:22:22.357" v="518" actId="404"/>
          <ac:cxnSpMkLst>
            <pc:docMk/>
            <pc:sldMk cId="921042262" sldId="2103813523"/>
            <ac:cxnSpMk id="17" creationId="{96E8590C-EF57-41D9-9A04-9C4A59397F5F}"/>
          </ac:cxnSpMkLst>
        </pc:cxnChg>
        <pc:cxnChg chg="add mod">
          <ac:chgData name="Kalyanaraman, PadmanabanX" userId="eb09dffb-85e0-43d7-bd4d-84008102a4a8" providerId="ADAL" clId="{8630CA61-3537-48C6-811B-70E937E830F6}" dt="2021-10-14T08:22:22.357" v="518" actId="404"/>
          <ac:cxnSpMkLst>
            <pc:docMk/>
            <pc:sldMk cId="921042262" sldId="2103813523"/>
            <ac:cxnSpMk id="18" creationId="{9329FBA9-C22D-4935-AC7F-B26E93F6A634}"/>
          </ac:cxnSpMkLst>
        </pc:cxnChg>
      </pc:sldChg>
      <pc:sldChg chg="modSp new mod">
        <pc:chgData name="Kalyanaraman, PadmanabanX" userId="eb09dffb-85e0-43d7-bd4d-84008102a4a8" providerId="ADAL" clId="{8630CA61-3537-48C6-811B-70E937E830F6}" dt="2021-10-18T13:27:07.317" v="1870" actId="20577"/>
        <pc:sldMkLst>
          <pc:docMk/>
          <pc:sldMk cId="2111437248" sldId="2103813524"/>
        </pc:sldMkLst>
        <pc:spChg chg="mod">
          <ac:chgData name="Kalyanaraman, PadmanabanX" userId="eb09dffb-85e0-43d7-bd4d-84008102a4a8" providerId="ADAL" clId="{8630CA61-3537-48C6-811B-70E937E830F6}" dt="2021-10-18T08:03:34.408" v="581" actId="14100"/>
          <ac:spMkLst>
            <pc:docMk/>
            <pc:sldMk cId="2111437248" sldId="2103813524"/>
            <ac:spMk id="2" creationId="{5F1556D4-462C-4263-83A8-486805F4A25F}"/>
          </ac:spMkLst>
        </pc:spChg>
        <pc:spChg chg="mod">
          <ac:chgData name="Kalyanaraman, PadmanabanX" userId="eb09dffb-85e0-43d7-bd4d-84008102a4a8" providerId="ADAL" clId="{8630CA61-3537-48C6-811B-70E937E830F6}" dt="2021-10-18T13:27:07.317" v="1870" actId="20577"/>
          <ac:spMkLst>
            <pc:docMk/>
            <pc:sldMk cId="2111437248" sldId="2103813524"/>
            <ac:spMk id="3" creationId="{55EEEFD4-6E3A-4CDB-8669-0AC636EC5B26}"/>
          </ac:spMkLst>
        </pc:spChg>
      </pc:sldChg>
      <pc:sldChg chg="modSp new mod">
        <pc:chgData name="Kalyanaraman, PadmanabanX" userId="eb09dffb-85e0-43d7-bd4d-84008102a4a8" providerId="ADAL" clId="{8630CA61-3537-48C6-811B-70E937E830F6}" dt="2021-10-18T08:05:50.080" v="677" actId="20577"/>
        <pc:sldMkLst>
          <pc:docMk/>
          <pc:sldMk cId="1485022641" sldId="2103813525"/>
        </pc:sldMkLst>
        <pc:spChg chg="mod">
          <ac:chgData name="Kalyanaraman, PadmanabanX" userId="eb09dffb-85e0-43d7-bd4d-84008102a4a8" providerId="ADAL" clId="{8630CA61-3537-48C6-811B-70E937E830F6}" dt="2021-10-18T08:05:11.847" v="623" actId="14100"/>
          <ac:spMkLst>
            <pc:docMk/>
            <pc:sldMk cId="1485022641" sldId="2103813525"/>
            <ac:spMk id="2" creationId="{682B87F6-0F8E-4456-BE5F-771100A6596F}"/>
          </ac:spMkLst>
        </pc:spChg>
        <pc:spChg chg="mod">
          <ac:chgData name="Kalyanaraman, PadmanabanX" userId="eb09dffb-85e0-43d7-bd4d-84008102a4a8" providerId="ADAL" clId="{8630CA61-3537-48C6-811B-70E937E830F6}" dt="2021-10-18T08:05:50.080" v="677" actId="20577"/>
          <ac:spMkLst>
            <pc:docMk/>
            <pc:sldMk cId="1485022641" sldId="2103813525"/>
            <ac:spMk id="3" creationId="{37C4EE0A-B654-4E8F-87AA-10F5F6FA3E70}"/>
          </ac:spMkLst>
        </pc:spChg>
      </pc:sldChg>
      <pc:sldChg chg="modSp new mod">
        <pc:chgData name="Kalyanaraman, PadmanabanX" userId="eb09dffb-85e0-43d7-bd4d-84008102a4a8" providerId="ADAL" clId="{8630CA61-3537-48C6-811B-70E937E830F6}" dt="2021-10-18T08:07:41.979" v="706" actId="14100"/>
        <pc:sldMkLst>
          <pc:docMk/>
          <pc:sldMk cId="500520817" sldId="2103813526"/>
        </pc:sldMkLst>
        <pc:spChg chg="mod">
          <ac:chgData name="Kalyanaraman, PadmanabanX" userId="eb09dffb-85e0-43d7-bd4d-84008102a4a8" providerId="ADAL" clId="{8630CA61-3537-48C6-811B-70E937E830F6}" dt="2021-10-18T08:07:41.979" v="706" actId="14100"/>
          <ac:spMkLst>
            <pc:docMk/>
            <pc:sldMk cId="500520817" sldId="2103813526"/>
            <ac:spMk id="2" creationId="{D1F10848-6321-4DC4-9F97-7A057DCB6915}"/>
          </ac:spMkLst>
        </pc:spChg>
        <pc:spChg chg="mod">
          <ac:chgData name="Kalyanaraman, PadmanabanX" userId="eb09dffb-85e0-43d7-bd4d-84008102a4a8" providerId="ADAL" clId="{8630CA61-3537-48C6-811B-70E937E830F6}" dt="2021-10-18T08:07:25.552" v="680" actId="33524"/>
          <ac:spMkLst>
            <pc:docMk/>
            <pc:sldMk cId="500520817" sldId="2103813526"/>
            <ac:spMk id="3" creationId="{BAE1047E-3F0C-4BC0-A495-81FF6A04D779}"/>
          </ac:spMkLst>
        </pc:spChg>
      </pc:sldChg>
      <pc:sldChg chg="modSp new mod">
        <pc:chgData name="Kalyanaraman, PadmanabanX" userId="eb09dffb-85e0-43d7-bd4d-84008102a4a8" providerId="ADAL" clId="{8630CA61-3537-48C6-811B-70E937E830F6}" dt="2021-10-18T08:08:41.107" v="721" actId="14100"/>
        <pc:sldMkLst>
          <pc:docMk/>
          <pc:sldMk cId="3451083698" sldId="2103813527"/>
        </pc:sldMkLst>
        <pc:spChg chg="mod">
          <ac:chgData name="Kalyanaraman, PadmanabanX" userId="eb09dffb-85e0-43d7-bd4d-84008102a4a8" providerId="ADAL" clId="{8630CA61-3537-48C6-811B-70E937E830F6}" dt="2021-10-18T08:08:18.539" v="717"/>
          <ac:spMkLst>
            <pc:docMk/>
            <pc:sldMk cId="3451083698" sldId="2103813527"/>
            <ac:spMk id="2" creationId="{31AAE4D8-A9FC-4AC4-A57C-67A098CFFFF0}"/>
          </ac:spMkLst>
        </pc:spChg>
        <pc:spChg chg="mod">
          <ac:chgData name="Kalyanaraman, PadmanabanX" userId="eb09dffb-85e0-43d7-bd4d-84008102a4a8" providerId="ADAL" clId="{8630CA61-3537-48C6-811B-70E937E830F6}" dt="2021-10-18T08:08:41.107" v="721" actId="14100"/>
          <ac:spMkLst>
            <pc:docMk/>
            <pc:sldMk cId="3451083698" sldId="2103813527"/>
            <ac:spMk id="3" creationId="{277CA1A3-DBFA-4092-944F-4621D97E2079}"/>
          </ac:spMkLst>
        </pc:spChg>
      </pc:sldChg>
      <pc:sldChg chg="addSp delSp modSp new mod">
        <pc:chgData name="Kalyanaraman, PadmanabanX" userId="eb09dffb-85e0-43d7-bd4d-84008102a4a8" providerId="ADAL" clId="{8630CA61-3537-48C6-811B-70E937E830F6}" dt="2021-10-18T08:11:20.729" v="792" actId="1076"/>
        <pc:sldMkLst>
          <pc:docMk/>
          <pc:sldMk cId="3660934818" sldId="2103813528"/>
        </pc:sldMkLst>
        <pc:spChg chg="mod">
          <ac:chgData name="Kalyanaraman, PadmanabanX" userId="eb09dffb-85e0-43d7-bd4d-84008102a4a8" providerId="ADAL" clId="{8630CA61-3537-48C6-811B-70E937E830F6}" dt="2021-10-18T08:11:20.729" v="792" actId="1076"/>
          <ac:spMkLst>
            <pc:docMk/>
            <pc:sldMk cId="3660934818" sldId="2103813528"/>
            <ac:spMk id="2" creationId="{021C8DFF-E0C6-46E4-9B70-A6B2C9EE893F}"/>
          </ac:spMkLst>
        </pc:spChg>
        <pc:spChg chg="del">
          <ac:chgData name="Kalyanaraman, PadmanabanX" userId="eb09dffb-85e0-43d7-bd4d-84008102a4a8" providerId="ADAL" clId="{8630CA61-3537-48C6-811B-70E937E830F6}" dt="2021-10-18T08:10:17.318" v="723"/>
          <ac:spMkLst>
            <pc:docMk/>
            <pc:sldMk cId="3660934818" sldId="2103813528"/>
            <ac:spMk id="3" creationId="{22A01568-DA28-4E2F-9E23-5A83C45AED4C}"/>
          </ac:spMkLst>
        </pc:spChg>
        <pc:picChg chg="add mod">
          <ac:chgData name="Kalyanaraman, PadmanabanX" userId="eb09dffb-85e0-43d7-bd4d-84008102a4a8" providerId="ADAL" clId="{8630CA61-3537-48C6-811B-70E937E830F6}" dt="2021-10-18T08:11:09.619" v="791" actId="14100"/>
          <ac:picMkLst>
            <pc:docMk/>
            <pc:sldMk cId="3660934818" sldId="2103813528"/>
            <ac:picMk id="4" creationId="{969BA705-2612-4135-96B5-404DB6F71C94}"/>
          </ac:picMkLst>
        </pc:picChg>
      </pc:sldChg>
      <pc:sldChg chg="addSp delSp modSp new mod">
        <pc:chgData name="Kalyanaraman, PadmanabanX" userId="eb09dffb-85e0-43d7-bd4d-84008102a4a8" providerId="ADAL" clId="{8630CA61-3537-48C6-811B-70E937E830F6}" dt="2021-10-18T08:12:26.511" v="832" actId="14100"/>
        <pc:sldMkLst>
          <pc:docMk/>
          <pc:sldMk cId="3226898480" sldId="2103813529"/>
        </pc:sldMkLst>
        <pc:spChg chg="mod">
          <ac:chgData name="Kalyanaraman, PadmanabanX" userId="eb09dffb-85e0-43d7-bd4d-84008102a4a8" providerId="ADAL" clId="{8630CA61-3537-48C6-811B-70E937E830F6}" dt="2021-10-18T08:12:22.280" v="830" actId="207"/>
          <ac:spMkLst>
            <pc:docMk/>
            <pc:sldMk cId="3226898480" sldId="2103813529"/>
            <ac:spMk id="2" creationId="{E4E23A41-B998-422B-9756-A03B9CF3DCBA}"/>
          </ac:spMkLst>
        </pc:spChg>
        <pc:spChg chg="del">
          <ac:chgData name="Kalyanaraman, PadmanabanX" userId="eb09dffb-85e0-43d7-bd4d-84008102a4a8" providerId="ADAL" clId="{8630CA61-3537-48C6-811B-70E937E830F6}" dt="2021-10-18T08:11:58.861" v="794"/>
          <ac:spMkLst>
            <pc:docMk/>
            <pc:sldMk cId="3226898480" sldId="2103813529"/>
            <ac:spMk id="3" creationId="{CF4E6700-F240-4156-8922-A80D0F568AFD}"/>
          </ac:spMkLst>
        </pc:spChg>
        <pc:picChg chg="add mod">
          <ac:chgData name="Kalyanaraman, PadmanabanX" userId="eb09dffb-85e0-43d7-bd4d-84008102a4a8" providerId="ADAL" clId="{8630CA61-3537-48C6-811B-70E937E830F6}" dt="2021-10-18T08:12:26.511" v="832" actId="14100"/>
          <ac:picMkLst>
            <pc:docMk/>
            <pc:sldMk cId="3226898480" sldId="2103813529"/>
            <ac:picMk id="4" creationId="{11C629DB-D839-4324-91EB-230A1C0A5B72}"/>
          </ac:picMkLst>
        </pc:picChg>
      </pc:sldChg>
      <pc:sldChg chg="addSp delSp modSp new mod">
        <pc:chgData name="Kalyanaraman, PadmanabanX" userId="eb09dffb-85e0-43d7-bd4d-84008102a4a8" providerId="ADAL" clId="{8630CA61-3537-48C6-811B-70E937E830F6}" dt="2021-10-18T08:13:03.027" v="861" actId="1076"/>
        <pc:sldMkLst>
          <pc:docMk/>
          <pc:sldMk cId="2590032442" sldId="2103813530"/>
        </pc:sldMkLst>
        <pc:spChg chg="mod">
          <ac:chgData name="Kalyanaraman, PadmanabanX" userId="eb09dffb-85e0-43d7-bd4d-84008102a4a8" providerId="ADAL" clId="{8630CA61-3537-48C6-811B-70E937E830F6}" dt="2021-10-18T08:13:03.027" v="861" actId="1076"/>
          <ac:spMkLst>
            <pc:docMk/>
            <pc:sldMk cId="2590032442" sldId="2103813530"/>
            <ac:spMk id="2" creationId="{6E80350D-1529-407E-9399-78C3FE59507F}"/>
          </ac:spMkLst>
        </pc:spChg>
        <pc:spChg chg="del">
          <ac:chgData name="Kalyanaraman, PadmanabanX" userId="eb09dffb-85e0-43d7-bd4d-84008102a4a8" providerId="ADAL" clId="{8630CA61-3537-48C6-811B-70E937E830F6}" dt="2021-10-18T08:12:39.971" v="834"/>
          <ac:spMkLst>
            <pc:docMk/>
            <pc:sldMk cId="2590032442" sldId="2103813530"/>
            <ac:spMk id="3" creationId="{49758AE3-1105-43B6-B01C-52C0CFBE1741}"/>
          </ac:spMkLst>
        </pc:spChg>
        <pc:picChg chg="add mod">
          <ac:chgData name="Kalyanaraman, PadmanabanX" userId="eb09dffb-85e0-43d7-bd4d-84008102a4a8" providerId="ADAL" clId="{8630CA61-3537-48C6-811B-70E937E830F6}" dt="2021-10-18T08:13:00.620" v="860" actId="14100"/>
          <ac:picMkLst>
            <pc:docMk/>
            <pc:sldMk cId="2590032442" sldId="2103813530"/>
            <ac:picMk id="4" creationId="{F1FE78A2-38F1-4582-9AFA-E00D05DB32DD}"/>
          </ac:picMkLst>
        </pc:picChg>
      </pc:sldChg>
      <pc:sldChg chg="addSp delSp modSp new mod">
        <pc:chgData name="Kalyanaraman, PadmanabanX" userId="eb09dffb-85e0-43d7-bd4d-84008102a4a8" providerId="ADAL" clId="{8630CA61-3537-48C6-811B-70E937E830F6}" dt="2021-10-18T15:35:20.644" v="2188" actId="14100"/>
        <pc:sldMkLst>
          <pc:docMk/>
          <pc:sldMk cId="2325614153" sldId="2103813531"/>
        </pc:sldMkLst>
        <pc:spChg chg="mod">
          <ac:chgData name="Kalyanaraman, PadmanabanX" userId="eb09dffb-85e0-43d7-bd4d-84008102a4a8" providerId="ADAL" clId="{8630CA61-3537-48C6-811B-70E937E830F6}" dt="2021-10-18T08:15:10.188" v="909" actId="1076"/>
          <ac:spMkLst>
            <pc:docMk/>
            <pc:sldMk cId="2325614153" sldId="2103813531"/>
            <ac:spMk id="2" creationId="{14B1B9D5-4FDC-47A7-8A64-3F861F9B110F}"/>
          </ac:spMkLst>
        </pc:spChg>
        <pc:spChg chg="add del">
          <ac:chgData name="Kalyanaraman, PadmanabanX" userId="eb09dffb-85e0-43d7-bd4d-84008102a4a8" providerId="ADAL" clId="{8630CA61-3537-48C6-811B-70E937E830F6}" dt="2021-10-18T08:14:28.135" v="867"/>
          <ac:spMkLst>
            <pc:docMk/>
            <pc:sldMk cId="2325614153" sldId="2103813531"/>
            <ac:spMk id="3" creationId="{0F5BB8E9-C511-4F34-81CC-E3820E7A5510}"/>
          </ac:spMkLst>
        </pc:spChg>
        <pc:spChg chg="add del mod">
          <ac:chgData name="Kalyanaraman, PadmanabanX" userId="eb09dffb-85e0-43d7-bd4d-84008102a4a8" providerId="ADAL" clId="{8630CA61-3537-48C6-811B-70E937E830F6}" dt="2021-10-18T08:14:21.761" v="866"/>
          <ac:spMkLst>
            <pc:docMk/>
            <pc:sldMk cId="2325614153" sldId="2103813531"/>
            <ac:spMk id="4" creationId="{F093580E-A71A-47C9-A1CB-8738237F7957}"/>
          </ac:spMkLst>
        </pc:spChg>
        <pc:picChg chg="add mod">
          <ac:chgData name="Kalyanaraman, PadmanabanX" userId="eb09dffb-85e0-43d7-bd4d-84008102a4a8" providerId="ADAL" clId="{8630CA61-3537-48C6-811B-70E937E830F6}" dt="2021-10-18T15:35:20.644" v="2188" actId="14100"/>
          <ac:picMkLst>
            <pc:docMk/>
            <pc:sldMk cId="2325614153" sldId="2103813531"/>
            <ac:picMk id="5" creationId="{01BD650D-D49C-4C73-B660-94875BA317F9}"/>
          </ac:picMkLst>
        </pc:picChg>
      </pc:sldChg>
      <pc:sldChg chg="addSp modSp new mod">
        <pc:chgData name="Kalyanaraman, PadmanabanX" userId="eb09dffb-85e0-43d7-bd4d-84008102a4a8" providerId="ADAL" clId="{8630CA61-3537-48C6-811B-70E937E830F6}" dt="2021-10-18T08:16:04.477" v="917" actId="14100"/>
        <pc:sldMkLst>
          <pc:docMk/>
          <pc:sldMk cId="2975206639" sldId="2103813532"/>
        </pc:sldMkLst>
        <pc:spChg chg="mod">
          <ac:chgData name="Kalyanaraman, PadmanabanX" userId="eb09dffb-85e0-43d7-bd4d-84008102a4a8" providerId="ADAL" clId="{8630CA61-3537-48C6-811B-70E937E830F6}" dt="2021-10-18T08:15:58.205" v="916"/>
          <ac:spMkLst>
            <pc:docMk/>
            <pc:sldMk cId="2975206639" sldId="2103813532"/>
            <ac:spMk id="2" creationId="{F3530749-FBBA-43E5-B1B0-BA595C78160E}"/>
          </ac:spMkLst>
        </pc:spChg>
        <pc:spChg chg="add mod">
          <ac:chgData name="Kalyanaraman, PadmanabanX" userId="eb09dffb-85e0-43d7-bd4d-84008102a4a8" providerId="ADAL" clId="{8630CA61-3537-48C6-811B-70E937E830F6}" dt="2021-10-18T08:16:04.477" v="917" actId="14100"/>
          <ac:spMkLst>
            <pc:docMk/>
            <pc:sldMk cId="2975206639" sldId="2103813532"/>
            <ac:spMk id="4" creationId="{5F62BADD-60AF-4FF5-8996-7B2D66F6BA76}"/>
          </ac:spMkLst>
        </pc:spChg>
      </pc:sldChg>
      <pc:sldChg chg="addSp modSp new mod">
        <pc:chgData name="Kalyanaraman, PadmanabanX" userId="eb09dffb-85e0-43d7-bd4d-84008102a4a8" providerId="ADAL" clId="{8630CA61-3537-48C6-811B-70E937E830F6}" dt="2021-10-18T08:16:57.928" v="927"/>
        <pc:sldMkLst>
          <pc:docMk/>
          <pc:sldMk cId="4014322466" sldId="2103813533"/>
        </pc:sldMkLst>
        <pc:spChg chg="mod">
          <ac:chgData name="Kalyanaraman, PadmanabanX" userId="eb09dffb-85e0-43d7-bd4d-84008102a4a8" providerId="ADAL" clId="{8630CA61-3537-48C6-811B-70E937E830F6}" dt="2021-10-18T08:16:57.928" v="927"/>
          <ac:spMkLst>
            <pc:docMk/>
            <pc:sldMk cId="4014322466" sldId="2103813533"/>
            <ac:spMk id="2" creationId="{3B62011A-25E6-471A-B7E7-4819B1833873}"/>
          </ac:spMkLst>
        </pc:spChg>
        <pc:spChg chg="add mod">
          <ac:chgData name="Kalyanaraman, PadmanabanX" userId="eb09dffb-85e0-43d7-bd4d-84008102a4a8" providerId="ADAL" clId="{8630CA61-3537-48C6-811B-70E937E830F6}" dt="2021-10-18T08:16:49.812" v="926" actId="20577"/>
          <ac:spMkLst>
            <pc:docMk/>
            <pc:sldMk cId="4014322466" sldId="2103813533"/>
            <ac:spMk id="4" creationId="{E4179EEB-E41F-4427-85E0-2CAAEE5C871F}"/>
          </ac:spMkLst>
        </pc:spChg>
      </pc:sldChg>
      <pc:sldChg chg="modSp new mod">
        <pc:chgData name="Kalyanaraman, PadmanabanX" userId="eb09dffb-85e0-43d7-bd4d-84008102a4a8" providerId="ADAL" clId="{8630CA61-3537-48C6-811B-70E937E830F6}" dt="2021-10-18T08:19:36.461" v="945" actId="207"/>
        <pc:sldMkLst>
          <pc:docMk/>
          <pc:sldMk cId="2750890214" sldId="2103813534"/>
        </pc:sldMkLst>
        <pc:spChg chg="mod">
          <ac:chgData name="Kalyanaraman, PadmanabanX" userId="eb09dffb-85e0-43d7-bd4d-84008102a4a8" providerId="ADAL" clId="{8630CA61-3537-48C6-811B-70E937E830F6}" dt="2021-10-18T08:19:36.461" v="945" actId="207"/>
          <ac:spMkLst>
            <pc:docMk/>
            <pc:sldMk cId="2750890214" sldId="2103813534"/>
            <ac:spMk id="2" creationId="{9BC4BEFB-919D-4FF7-98A7-8B77F946AB88}"/>
          </ac:spMkLst>
        </pc:spChg>
        <pc:spChg chg="mod">
          <ac:chgData name="Kalyanaraman, PadmanabanX" userId="eb09dffb-85e0-43d7-bd4d-84008102a4a8" providerId="ADAL" clId="{8630CA61-3537-48C6-811B-70E937E830F6}" dt="2021-10-18T08:19:13.790" v="938" actId="20577"/>
          <ac:spMkLst>
            <pc:docMk/>
            <pc:sldMk cId="2750890214" sldId="2103813534"/>
            <ac:spMk id="3" creationId="{D77127D2-4589-4DAE-95FE-9E6CA417D9ED}"/>
          </ac:spMkLst>
        </pc:spChg>
      </pc:sldChg>
      <pc:sldChg chg="modSp new mod">
        <pc:chgData name="Kalyanaraman, PadmanabanX" userId="eb09dffb-85e0-43d7-bd4d-84008102a4a8" providerId="ADAL" clId="{8630CA61-3537-48C6-811B-70E937E830F6}" dt="2021-10-18T08:21:00.996" v="956" actId="1076"/>
        <pc:sldMkLst>
          <pc:docMk/>
          <pc:sldMk cId="4016715492" sldId="2103813535"/>
        </pc:sldMkLst>
        <pc:spChg chg="mod">
          <ac:chgData name="Kalyanaraman, PadmanabanX" userId="eb09dffb-85e0-43d7-bd4d-84008102a4a8" providerId="ADAL" clId="{8630CA61-3537-48C6-811B-70E937E830F6}" dt="2021-10-18T08:21:00.996" v="956" actId="1076"/>
          <ac:spMkLst>
            <pc:docMk/>
            <pc:sldMk cId="4016715492" sldId="2103813535"/>
            <ac:spMk id="2" creationId="{F51AF2DC-96E8-4020-9EF7-6AD4D151226D}"/>
          </ac:spMkLst>
        </pc:spChg>
        <pc:spChg chg="mod">
          <ac:chgData name="Kalyanaraman, PadmanabanX" userId="eb09dffb-85e0-43d7-bd4d-84008102a4a8" providerId="ADAL" clId="{8630CA61-3537-48C6-811B-70E937E830F6}" dt="2021-10-18T08:20:58.769" v="955" actId="14100"/>
          <ac:spMkLst>
            <pc:docMk/>
            <pc:sldMk cId="4016715492" sldId="2103813535"/>
            <ac:spMk id="3" creationId="{02459BBD-667F-4A66-A21E-C565C48F1386}"/>
          </ac:spMkLst>
        </pc:spChg>
      </pc:sldChg>
      <pc:sldChg chg="addSp delSp modSp new del">
        <pc:chgData name="Kalyanaraman, PadmanabanX" userId="eb09dffb-85e0-43d7-bd4d-84008102a4a8" providerId="ADAL" clId="{8630CA61-3537-48C6-811B-70E937E830F6}" dt="2021-10-18T08:25:30.664" v="965" actId="2696"/>
        <pc:sldMkLst>
          <pc:docMk/>
          <pc:sldMk cId="517622959" sldId="2103813536"/>
        </pc:sldMkLst>
        <pc:spChg chg="del">
          <ac:chgData name="Kalyanaraman, PadmanabanX" userId="eb09dffb-85e0-43d7-bd4d-84008102a4a8" providerId="ADAL" clId="{8630CA61-3537-48C6-811B-70E937E830F6}" dt="2021-10-18T08:25:09.145" v="958"/>
          <ac:spMkLst>
            <pc:docMk/>
            <pc:sldMk cId="517622959" sldId="2103813536"/>
            <ac:spMk id="3" creationId="{A0F1EDBA-EC27-442A-9A0A-F5CD113886B1}"/>
          </ac:spMkLst>
        </pc:spChg>
        <pc:picChg chg="add mod">
          <ac:chgData name="Kalyanaraman, PadmanabanX" userId="eb09dffb-85e0-43d7-bd4d-84008102a4a8" providerId="ADAL" clId="{8630CA61-3537-48C6-811B-70E937E830F6}" dt="2021-10-18T08:25:21.401" v="964" actId="14100"/>
          <ac:picMkLst>
            <pc:docMk/>
            <pc:sldMk cId="517622959" sldId="2103813536"/>
            <ac:picMk id="1026" creationId="{DD27B43E-0EEF-4271-B942-E0407F419A15}"/>
          </ac:picMkLst>
        </pc:picChg>
      </pc:sldChg>
      <pc:sldChg chg="modSp new mod">
        <pc:chgData name="Kalyanaraman, PadmanabanX" userId="eb09dffb-85e0-43d7-bd4d-84008102a4a8" providerId="ADAL" clId="{8630CA61-3537-48C6-811B-70E937E830F6}" dt="2021-10-18T12:04:35.720" v="1357" actId="207"/>
        <pc:sldMkLst>
          <pc:docMk/>
          <pc:sldMk cId="1625251962" sldId="2103813536"/>
        </pc:sldMkLst>
        <pc:spChg chg="mod">
          <ac:chgData name="Kalyanaraman, PadmanabanX" userId="eb09dffb-85e0-43d7-bd4d-84008102a4a8" providerId="ADAL" clId="{8630CA61-3537-48C6-811B-70E937E830F6}" dt="2021-10-18T12:01:07.380" v="991" actId="207"/>
          <ac:spMkLst>
            <pc:docMk/>
            <pc:sldMk cId="1625251962" sldId="2103813536"/>
            <ac:spMk id="2" creationId="{ECFED627-4545-468F-A451-3B8607CF8EEA}"/>
          </ac:spMkLst>
        </pc:spChg>
        <pc:spChg chg="mod">
          <ac:chgData name="Kalyanaraman, PadmanabanX" userId="eb09dffb-85e0-43d7-bd4d-84008102a4a8" providerId="ADAL" clId="{8630CA61-3537-48C6-811B-70E937E830F6}" dt="2021-10-18T12:04:35.720" v="1357" actId="207"/>
          <ac:spMkLst>
            <pc:docMk/>
            <pc:sldMk cId="1625251962" sldId="2103813536"/>
            <ac:spMk id="3" creationId="{8E840F95-0B3A-421C-BC91-CFCF92A7B67D}"/>
          </ac:spMkLst>
        </pc:spChg>
      </pc:sldChg>
      <pc:sldChg chg="modSp new mod">
        <pc:chgData name="Kalyanaraman, PadmanabanX" userId="eb09dffb-85e0-43d7-bd4d-84008102a4a8" providerId="ADAL" clId="{8630CA61-3537-48C6-811B-70E937E830F6}" dt="2021-10-18T12:06:44.821" v="1657" actId="20577"/>
        <pc:sldMkLst>
          <pc:docMk/>
          <pc:sldMk cId="1382793483" sldId="2103813537"/>
        </pc:sldMkLst>
        <pc:spChg chg="mod">
          <ac:chgData name="Kalyanaraman, PadmanabanX" userId="eb09dffb-85e0-43d7-bd4d-84008102a4a8" providerId="ADAL" clId="{8630CA61-3537-48C6-811B-70E937E830F6}" dt="2021-10-18T12:04:51.524" v="1359"/>
          <ac:spMkLst>
            <pc:docMk/>
            <pc:sldMk cId="1382793483" sldId="2103813537"/>
            <ac:spMk id="2" creationId="{A5279821-1050-4DE6-9CC5-76821792F457}"/>
          </ac:spMkLst>
        </pc:spChg>
        <pc:spChg chg="mod">
          <ac:chgData name="Kalyanaraman, PadmanabanX" userId="eb09dffb-85e0-43d7-bd4d-84008102a4a8" providerId="ADAL" clId="{8630CA61-3537-48C6-811B-70E937E830F6}" dt="2021-10-18T12:06:44.821" v="1657" actId="20577"/>
          <ac:spMkLst>
            <pc:docMk/>
            <pc:sldMk cId="1382793483" sldId="2103813537"/>
            <ac:spMk id="3" creationId="{EA826182-BBCC-4E58-AAD9-DB51E852CCC4}"/>
          </ac:spMkLst>
        </pc:spChg>
      </pc:sldChg>
      <pc:sldChg chg="addSp delSp modSp new mod">
        <pc:chgData name="Kalyanaraman, PadmanabanX" userId="eb09dffb-85e0-43d7-bd4d-84008102a4a8" providerId="ADAL" clId="{8630CA61-3537-48C6-811B-70E937E830F6}" dt="2021-10-18T12:22:00.566" v="1724" actId="20577"/>
        <pc:sldMkLst>
          <pc:docMk/>
          <pc:sldMk cId="729394451" sldId="2103813538"/>
        </pc:sldMkLst>
        <pc:spChg chg="mod">
          <ac:chgData name="Kalyanaraman, PadmanabanX" userId="eb09dffb-85e0-43d7-bd4d-84008102a4a8" providerId="ADAL" clId="{8630CA61-3537-48C6-811B-70E937E830F6}" dt="2021-10-18T12:16:01.560" v="1688" actId="207"/>
          <ac:spMkLst>
            <pc:docMk/>
            <pc:sldMk cId="729394451" sldId="2103813538"/>
            <ac:spMk id="2" creationId="{0B489808-DE4C-4D9D-8D9C-02D039E15B62}"/>
          </ac:spMkLst>
        </pc:spChg>
        <pc:spChg chg="del">
          <ac:chgData name="Kalyanaraman, PadmanabanX" userId="eb09dffb-85e0-43d7-bd4d-84008102a4a8" providerId="ADAL" clId="{8630CA61-3537-48C6-811B-70E937E830F6}" dt="2021-10-18T12:13:00.685" v="1659" actId="22"/>
          <ac:spMkLst>
            <pc:docMk/>
            <pc:sldMk cId="729394451" sldId="2103813538"/>
            <ac:spMk id="3" creationId="{BFB4842C-4098-4357-87E2-4800938E03B4}"/>
          </ac:spMkLst>
        </pc:spChg>
        <pc:spChg chg="add del mod">
          <ac:chgData name="Kalyanaraman, PadmanabanX" userId="eb09dffb-85e0-43d7-bd4d-84008102a4a8" providerId="ADAL" clId="{8630CA61-3537-48C6-811B-70E937E830F6}" dt="2021-10-18T12:19:39.507" v="1693" actId="22"/>
          <ac:spMkLst>
            <pc:docMk/>
            <pc:sldMk cId="729394451" sldId="2103813538"/>
            <ac:spMk id="13" creationId="{B59E7CE0-B3BA-4354-A5CB-C19341C8F789}"/>
          </ac:spMkLst>
        </pc:spChg>
        <pc:spChg chg="add del mod">
          <ac:chgData name="Kalyanaraman, PadmanabanX" userId="eb09dffb-85e0-43d7-bd4d-84008102a4a8" providerId="ADAL" clId="{8630CA61-3537-48C6-811B-70E937E830F6}" dt="2021-10-18T12:21:44.467" v="1717" actId="21"/>
          <ac:spMkLst>
            <pc:docMk/>
            <pc:sldMk cId="729394451" sldId="2103813538"/>
            <ac:spMk id="16" creationId="{570DCB18-2125-4462-B273-B2947C101267}"/>
          </ac:spMkLst>
        </pc:spChg>
        <pc:spChg chg="add mod">
          <ac:chgData name="Kalyanaraman, PadmanabanX" userId="eb09dffb-85e0-43d7-bd4d-84008102a4a8" providerId="ADAL" clId="{8630CA61-3537-48C6-811B-70E937E830F6}" dt="2021-10-18T12:22:00.566" v="1724" actId="20577"/>
          <ac:spMkLst>
            <pc:docMk/>
            <pc:sldMk cId="729394451" sldId="2103813538"/>
            <ac:spMk id="17" creationId="{DFAA21CD-F2CB-4777-9C9E-96227DE62D22}"/>
          </ac:spMkLst>
        </pc:spChg>
        <pc:picChg chg="add del mod ord">
          <ac:chgData name="Kalyanaraman, PadmanabanX" userId="eb09dffb-85e0-43d7-bd4d-84008102a4a8" providerId="ADAL" clId="{8630CA61-3537-48C6-811B-70E937E830F6}" dt="2021-10-18T12:18:32.155" v="1690" actId="21"/>
          <ac:picMkLst>
            <pc:docMk/>
            <pc:sldMk cId="729394451" sldId="2103813538"/>
            <ac:picMk id="5" creationId="{E4CAD25C-92D7-4F9B-9CF9-C75B424B824D}"/>
          </ac:picMkLst>
        </pc:picChg>
        <pc:picChg chg="add del mod">
          <ac:chgData name="Kalyanaraman, PadmanabanX" userId="eb09dffb-85e0-43d7-bd4d-84008102a4a8" providerId="ADAL" clId="{8630CA61-3537-48C6-811B-70E937E830F6}" dt="2021-10-18T12:15:35.602" v="1664" actId="21"/>
          <ac:picMkLst>
            <pc:docMk/>
            <pc:sldMk cId="729394451" sldId="2103813538"/>
            <ac:picMk id="7" creationId="{3BF7FEA2-9B5D-48C7-BDA9-7FCFB957ECEB}"/>
          </ac:picMkLst>
        </pc:picChg>
        <pc:picChg chg="add del mod">
          <ac:chgData name="Kalyanaraman, PadmanabanX" userId="eb09dffb-85e0-43d7-bd4d-84008102a4a8" providerId="ADAL" clId="{8630CA61-3537-48C6-811B-70E937E830F6}" dt="2021-10-18T12:19:43.863" v="1694" actId="21"/>
          <ac:picMkLst>
            <pc:docMk/>
            <pc:sldMk cId="729394451" sldId="2103813538"/>
            <ac:picMk id="9" creationId="{8C62D1BC-E08F-4D44-A9C7-B7584701C95F}"/>
          </ac:picMkLst>
        </pc:picChg>
        <pc:picChg chg="add mod">
          <ac:chgData name="Kalyanaraman, PadmanabanX" userId="eb09dffb-85e0-43d7-bd4d-84008102a4a8" providerId="ADAL" clId="{8630CA61-3537-48C6-811B-70E937E830F6}" dt="2021-10-18T12:18:35.377" v="1691" actId="1076"/>
          <ac:picMkLst>
            <pc:docMk/>
            <pc:sldMk cId="729394451" sldId="2103813538"/>
            <ac:picMk id="11" creationId="{7D907755-7C8F-48C5-AF78-D8903EC0BA4D}"/>
          </ac:picMkLst>
        </pc:picChg>
        <pc:picChg chg="add mod ord">
          <ac:chgData name="Kalyanaraman, PadmanabanX" userId="eb09dffb-85e0-43d7-bd4d-84008102a4a8" providerId="ADAL" clId="{8630CA61-3537-48C6-811B-70E937E830F6}" dt="2021-10-18T12:20:14.318" v="1702" actId="14100"/>
          <ac:picMkLst>
            <pc:docMk/>
            <pc:sldMk cId="729394451" sldId="2103813538"/>
            <ac:picMk id="15" creationId="{252E0145-3BBD-491D-A1D9-082A59B80D3A}"/>
          </ac:picMkLst>
        </pc:picChg>
      </pc:sldChg>
      <pc:sldChg chg="addSp delSp modSp new mod">
        <pc:chgData name="Kalyanaraman, PadmanabanX" userId="eb09dffb-85e0-43d7-bd4d-84008102a4a8" providerId="ADAL" clId="{8630CA61-3537-48C6-811B-70E937E830F6}" dt="2021-10-18T12:43:10.587" v="1751" actId="207"/>
        <pc:sldMkLst>
          <pc:docMk/>
          <pc:sldMk cId="1486582808" sldId="2103813539"/>
        </pc:sldMkLst>
        <pc:spChg chg="mod">
          <ac:chgData name="Kalyanaraman, PadmanabanX" userId="eb09dffb-85e0-43d7-bd4d-84008102a4a8" providerId="ADAL" clId="{8630CA61-3537-48C6-811B-70E937E830F6}" dt="2021-10-18T12:43:10.587" v="1751" actId="207"/>
          <ac:spMkLst>
            <pc:docMk/>
            <pc:sldMk cId="1486582808" sldId="2103813539"/>
            <ac:spMk id="2" creationId="{E11203CA-1EEE-4F6C-8DB0-ACD36E15D92D}"/>
          </ac:spMkLst>
        </pc:spChg>
        <pc:spChg chg="del">
          <ac:chgData name="Kalyanaraman, PadmanabanX" userId="eb09dffb-85e0-43d7-bd4d-84008102a4a8" providerId="ADAL" clId="{8630CA61-3537-48C6-811B-70E937E830F6}" dt="2021-10-18T12:42:24.482" v="1726" actId="22"/>
          <ac:spMkLst>
            <pc:docMk/>
            <pc:sldMk cId="1486582808" sldId="2103813539"/>
            <ac:spMk id="3" creationId="{24F3BE6A-8647-4ADE-886F-F8AA6A2A5A7D}"/>
          </ac:spMkLst>
        </pc:spChg>
        <pc:picChg chg="add mod ord">
          <ac:chgData name="Kalyanaraman, PadmanabanX" userId="eb09dffb-85e0-43d7-bd4d-84008102a4a8" providerId="ADAL" clId="{8630CA61-3537-48C6-811B-70E937E830F6}" dt="2021-10-18T12:42:28.538" v="1727" actId="1076"/>
          <ac:picMkLst>
            <pc:docMk/>
            <pc:sldMk cId="1486582808" sldId="2103813539"/>
            <ac:picMk id="5" creationId="{461B1D09-8D34-47D0-9E83-B0F8D3A451BD}"/>
          </ac:picMkLst>
        </pc:picChg>
        <pc:picChg chg="add mod">
          <ac:chgData name="Kalyanaraman, PadmanabanX" userId="eb09dffb-85e0-43d7-bd4d-84008102a4a8" providerId="ADAL" clId="{8630CA61-3537-48C6-811B-70E937E830F6}" dt="2021-10-18T12:42:54.053" v="1729" actId="1076"/>
          <ac:picMkLst>
            <pc:docMk/>
            <pc:sldMk cId="1486582808" sldId="2103813539"/>
            <ac:picMk id="7" creationId="{1E3E4243-5D87-44BD-99F5-E4549AF57415}"/>
          </ac:picMkLst>
        </pc:picChg>
      </pc:sldChg>
      <pc:sldChg chg="addSp delSp modSp new mod">
        <pc:chgData name="Kalyanaraman, PadmanabanX" userId="eb09dffb-85e0-43d7-bd4d-84008102a4a8" providerId="ADAL" clId="{8630CA61-3537-48C6-811B-70E937E830F6}" dt="2021-10-18T12:45:16.221" v="1758" actId="14100"/>
        <pc:sldMkLst>
          <pc:docMk/>
          <pc:sldMk cId="199704386" sldId="2103813540"/>
        </pc:sldMkLst>
        <pc:spChg chg="mod">
          <ac:chgData name="Kalyanaraman, PadmanabanX" userId="eb09dffb-85e0-43d7-bd4d-84008102a4a8" providerId="ADAL" clId="{8630CA61-3537-48C6-811B-70E937E830F6}" dt="2021-10-18T12:43:28.472" v="1753"/>
          <ac:spMkLst>
            <pc:docMk/>
            <pc:sldMk cId="199704386" sldId="2103813540"/>
            <ac:spMk id="2" creationId="{6E19A67F-FD70-4F71-B681-864AD49123E1}"/>
          </ac:spMkLst>
        </pc:spChg>
        <pc:spChg chg="del">
          <ac:chgData name="Kalyanaraman, PadmanabanX" userId="eb09dffb-85e0-43d7-bd4d-84008102a4a8" providerId="ADAL" clId="{8630CA61-3537-48C6-811B-70E937E830F6}" dt="2021-10-18T12:44:36.834" v="1754" actId="22"/>
          <ac:spMkLst>
            <pc:docMk/>
            <pc:sldMk cId="199704386" sldId="2103813540"/>
            <ac:spMk id="3" creationId="{01F02FBF-F534-44BD-AD7F-F0696B029007}"/>
          </ac:spMkLst>
        </pc:spChg>
        <pc:picChg chg="add mod ord">
          <ac:chgData name="Kalyanaraman, PadmanabanX" userId="eb09dffb-85e0-43d7-bd4d-84008102a4a8" providerId="ADAL" clId="{8630CA61-3537-48C6-811B-70E937E830F6}" dt="2021-10-18T12:44:39.216" v="1755" actId="1076"/>
          <ac:picMkLst>
            <pc:docMk/>
            <pc:sldMk cId="199704386" sldId="2103813540"/>
            <ac:picMk id="5" creationId="{4B025E43-E3F6-4802-A9A1-261BA927DE20}"/>
          </ac:picMkLst>
        </pc:picChg>
        <pc:picChg chg="add mod">
          <ac:chgData name="Kalyanaraman, PadmanabanX" userId="eb09dffb-85e0-43d7-bd4d-84008102a4a8" providerId="ADAL" clId="{8630CA61-3537-48C6-811B-70E937E830F6}" dt="2021-10-18T12:45:16.221" v="1758" actId="14100"/>
          <ac:picMkLst>
            <pc:docMk/>
            <pc:sldMk cId="199704386" sldId="2103813540"/>
            <ac:picMk id="7" creationId="{F8186DFF-B916-4811-9812-9A788C12ACE2}"/>
          </ac:picMkLst>
        </pc:picChg>
      </pc:sldChg>
      <pc:sldChg chg="modSp new mod">
        <pc:chgData name="Kalyanaraman, PadmanabanX" userId="eb09dffb-85e0-43d7-bd4d-84008102a4a8" providerId="ADAL" clId="{8630CA61-3537-48C6-811B-70E937E830F6}" dt="2021-10-18T12:47:46.362" v="1869" actId="20577"/>
        <pc:sldMkLst>
          <pc:docMk/>
          <pc:sldMk cId="1563549197" sldId="2103813541"/>
        </pc:sldMkLst>
        <pc:spChg chg="mod">
          <ac:chgData name="Kalyanaraman, PadmanabanX" userId="eb09dffb-85e0-43d7-bd4d-84008102a4a8" providerId="ADAL" clId="{8630CA61-3537-48C6-811B-70E937E830F6}" dt="2021-10-18T12:45:54.209" v="1782" actId="207"/>
          <ac:spMkLst>
            <pc:docMk/>
            <pc:sldMk cId="1563549197" sldId="2103813541"/>
            <ac:spMk id="2" creationId="{6E5FCDD2-73E7-4BD6-88D4-D1B6E6BC7CF1}"/>
          </ac:spMkLst>
        </pc:spChg>
        <pc:spChg chg="mod">
          <ac:chgData name="Kalyanaraman, PadmanabanX" userId="eb09dffb-85e0-43d7-bd4d-84008102a4a8" providerId="ADAL" clId="{8630CA61-3537-48C6-811B-70E937E830F6}" dt="2021-10-18T12:47:46.362" v="1869" actId="20577"/>
          <ac:spMkLst>
            <pc:docMk/>
            <pc:sldMk cId="1563549197" sldId="2103813541"/>
            <ac:spMk id="3" creationId="{9418AE88-4D32-4CCD-A1FC-9A31F18A7DAC}"/>
          </ac:spMkLst>
        </pc:spChg>
      </pc:sldChg>
      <pc:sldChg chg="modSp new mod">
        <pc:chgData name="Kalyanaraman, PadmanabanX" userId="eb09dffb-85e0-43d7-bd4d-84008102a4a8" providerId="ADAL" clId="{8630CA61-3537-48C6-811B-70E937E830F6}" dt="2021-10-18T15:03:25.575" v="1914" actId="207"/>
        <pc:sldMkLst>
          <pc:docMk/>
          <pc:sldMk cId="2950217284" sldId="2103813542"/>
        </pc:sldMkLst>
        <pc:spChg chg="mod">
          <ac:chgData name="Kalyanaraman, PadmanabanX" userId="eb09dffb-85e0-43d7-bd4d-84008102a4a8" providerId="ADAL" clId="{8630CA61-3537-48C6-811B-70E937E830F6}" dt="2021-10-18T15:03:25.575" v="1914" actId="207"/>
          <ac:spMkLst>
            <pc:docMk/>
            <pc:sldMk cId="2950217284" sldId="2103813542"/>
            <ac:spMk id="2" creationId="{7B7A8EC9-9274-4FB7-BC7F-DE7760A0396F}"/>
          </ac:spMkLst>
        </pc:spChg>
        <pc:spChg chg="mod">
          <ac:chgData name="Kalyanaraman, PadmanabanX" userId="eb09dffb-85e0-43d7-bd4d-84008102a4a8" providerId="ADAL" clId="{8630CA61-3537-48C6-811B-70E937E830F6}" dt="2021-10-18T15:03:22.208" v="1913" actId="14100"/>
          <ac:spMkLst>
            <pc:docMk/>
            <pc:sldMk cId="2950217284" sldId="2103813542"/>
            <ac:spMk id="3" creationId="{4E4103FA-2518-496F-BA83-FEC68EFE151E}"/>
          </ac:spMkLst>
        </pc:spChg>
      </pc:sldChg>
      <pc:sldChg chg="modSp new mod">
        <pc:chgData name="Kalyanaraman, PadmanabanX" userId="eb09dffb-85e0-43d7-bd4d-84008102a4a8" providerId="ADAL" clId="{8630CA61-3537-48C6-811B-70E937E830F6}" dt="2021-10-18T15:04:35.434" v="1947" actId="313"/>
        <pc:sldMkLst>
          <pc:docMk/>
          <pc:sldMk cId="3094318728" sldId="2103813543"/>
        </pc:sldMkLst>
        <pc:spChg chg="mod">
          <ac:chgData name="Kalyanaraman, PadmanabanX" userId="eb09dffb-85e0-43d7-bd4d-84008102a4a8" providerId="ADAL" clId="{8630CA61-3537-48C6-811B-70E937E830F6}" dt="2021-10-18T15:04:32.127" v="1946" actId="207"/>
          <ac:spMkLst>
            <pc:docMk/>
            <pc:sldMk cId="3094318728" sldId="2103813543"/>
            <ac:spMk id="2" creationId="{6A2CE013-DFA4-421E-A647-343F4F113547}"/>
          </ac:spMkLst>
        </pc:spChg>
        <pc:spChg chg="mod">
          <ac:chgData name="Kalyanaraman, PadmanabanX" userId="eb09dffb-85e0-43d7-bd4d-84008102a4a8" providerId="ADAL" clId="{8630CA61-3537-48C6-811B-70E937E830F6}" dt="2021-10-18T15:04:35.434" v="1947" actId="313"/>
          <ac:spMkLst>
            <pc:docMk/>
            <pc:sldMk cId="3094318728" sldId="2103813543"/>
            <ac:spMk id="3" creationId="{90C3DEDB-C5EE-412E-A81F-3E74FBE777AB}"/>
          </ac:spMkLst>
        </pc:spChg>
      </pc:sldChg>
      <pc:sldChg chg="modSp new mod">
        <pc:chgData name="Kalyanaraman, PadmanabanX" userId="eb09dffb-85e0-43d7-bd4d-84008102a4a8" providerId="ADAL" clId="{8630CA61-3537-48C6-811B-70E937E830F6}" dt="2021-10-18T15:05:27.902" v="1999" actId="33524"/>
        <pc:sldMkLst>
          <pc:docMk/>
          <pc:sldMk cId="4049560904" sldId="2103813544"/>
        </pc:sldMkLst>
        <pc:spChg chg="mod">
          <ac:chgData name="Kalyanaraman, PadmanabanX" userId="eb09dffb-85e0-43d7-bd4d-84008102a4a8" providerId="ADAL" clId="{8630CA61-3537-48C6-811B-70E937E830F6}" dt="2021-10-18T15:05:27.902" v="1999" actId="33524"/>
          <ac:spMkLst>
            <pc:docMk/>
            <pc:sldMk cId="4049560904" sldId="2103813544"/>
            <ac:spMk id="2" creationId="{A9924E2B-F5E6-4F49-A3BD-4C673FD927AB}"/>
          </ac:spMkLst>
        </pc:spChg>
        <pc:spChg chg="mod">
          <ac:chgData name="Kalyanaraman, PadmanabanX" userId="eb09dffb-85e0-43d7-bd4d-84008102a4a8" providerId="ADAL" clId="{8630CA61-3537-48C6-811B-70E937E830F6}" dt="2021-10-18T15:04:59.118" v="1950" actId="27636"/>
          <ac:spMkLst>
            <pc:docMk/>
            <pc:sldMk cId="4049560904" sldId="2103813544"/>
            <ac:spMk id="3" creationId="{BCB00342-D7CC-4051-9B7D-5AC52DD37288}"/>
          </ac:spMkLst>
        </pc:spChg>
      </pc:sldChg>
      <pc:sldChg chg="modSp new mod">
        <pc:chgData name="Kalyanaraman, PadmanabanX" userId="eb09dffb-85e0-43d7-bd4d-84008102a4a8" providerId="ADAL" clId="{8630CA61-3537-48C6-811B-70E937E830F6}" dt="2021-10-18T15:06:30.109" v="2046" actId="207"/>
        <pc:sldMkLst>
          <pc:docMk/>
          <pc:sldMk cId="2920596535" sldId="2103813545"/>
        </pc:sldMkLst>
        <pc:spChg chg="mod">
          <ac:chgData name="Kalyanaraman, PadmanabanX" userId="eb09dffb-85e0-43d7-bd4d-84008102a4a8" providerId="ADAL" clId="{8630CA61-3537-48C6-811B-70E937E830F6}" dt="2021-10-18T15:06:30.109" v="2046" actId="207"/>
          <ac:spMkLst>
            <pc:docMk/>
            <pc:sldMk cId="2920596535" sldId="2103813545"/>
            <ac:spMk id="2" creationId="{15EC8776-3791-4B30-9DF6-7BFE1FE6CB37}"/>
          </ac:spMkLst>
        </pc:spChg>
        <pc:spChg chg="mod">
          <ac:chgData name="Kalyanaraman, PadmanabanX" userId="eb09dffb-85e0-43d7-bd4d-84008102a4a8" providerId="ADAL" clId="{8630CA61-3537-48C6-811B-70E937E830F6}" dt="2021-10-18T15:06:02.614" v="2002" actId="27636"/>
          <ac:spMkLst>
            <pc:docMk/>
            <pc:sldMk cId="2920596535" sldId="2103813545"/>
            <ac:spMk id="3" creationId="{84D24128-4D9E-4319-8D6A-A03082F75045}"/>
          </ac:spMkLst>
        </pc:spChg>
      </pc:sldChg>
      <pc:sldChg chg="new del">
        <pc:chgData name="Kalyanaraman, PadmanabanX" userId="eb09dffb-85e0-43d7-bd4d-84008102a4a8" providerId="ADAL" clId="{8630CA61-3537-48C6-811B-70E937E830F6}" dt="2021-10-18T15:08:20.436" v="2063" actId="2696"/>
        <pc:sldMkLst>
          <pc:docMk/>
          <pc:sldMk cId="829708166" sldId="2103813546"/>
        </pc:sldMkLst>
      </pc:sldChg>
      <pc:sldChg chg="modSp new mod">
        <pc:chgData name="Kalyanaraman, PadmanabanX" userId="eb09dffb-85e0-43d7-bd4d-84008102a4a8" providerId="ADAL" clId="{8630CA61-3537-48C6-811B-70E937E830F6}" dt="2021-10-18T15:08:12.738" v="2062"/>
        <pc:sldMkLst>
          <pc:docMk/>
          <pc:sldMk cId="2026562566" sldId="2103813547"/>
        </pc:sldMkLst>
        <pc:spChg chg="mod">
          <ac:chgData name="Kalyanaraman, PadmanabanX" userId="eb09dffb-85e0-43d7-bd4d-84008102a4a8" providerId="ADAL" clId="{8630CA61-3537-48C6-811B-70E937E830F6}" dt="2021-10-18T15:08:12.738" v="2062"/>
          <ac:spMkLst>
            <pc:docMk/>
            <pc:sldMk cId="2026562566" sldId="2103813547"/>
            <ac:spMk id="2" creationId="{C4E7CCFA-3106-4CF9-8B31-98B6782B5E0B}"/>
          </ac:spMkLst>
        </pc:spChg>
        <pc:spChg chg="mod">
          <ac:chgData name="Kalyanaraman, PadmanabanX" userId="eb09dffb-85e0-43d7-bd4d-84008102a4a8" providerId="ADAL" clId="{8630CA61-3537-48C6-811B-70E937E830F6}" dt="2021-10-18T15:07:58.136" v="2057" actId="6549"/>
          <ac:spMkLst>
            <pc:docMk/>
            <pc:sldMk cId="2026562566" sldId="2103813547"/>
            <ac:spMk id="3" creationId="{920D1479-2505-43BD-9DA9-7FFAF7F6C240}"/>
          </ac:spMkLst>
        </pc:spChg>
      </pc:sldChg>
      <pc:sldChg chg="addSp delSp modSp new mod">
        <pc:chgData name="Kalyanaraman, PadmanabanX" userId="eb09dffb-85e0-43d7-bd4d-84008102a4a8" providerId="ADAL" clId="{8630CA61-3537-48C6-811B-70E937E830F6}" dt="2021-10-18T15:11:08.588" v="2112" actId="1076"/>
        <pc:sldMkLst>
          <pc:docMk/>
          <pc:sldMk cId="2343061402" sldId="2103813548"/>
        </pc:sldMkLst>
        <pc:spChg chg="mod">
          <ac:chgData name="Kalyanaraman, PadmanabanX" userId="eb09dffb-85e0-43d7-bd4d-84008102a4a8" providerId="ADAL" clId="{8630CA61-3537-48C6-811B-70E937E830F6}" dt="2021-10-18T15:11:08.588" v="2112" actId="1076"/>
          <ac:spMkLst>
            <pc:docMk/>
            <pc:sldMk cId="2343061402" sldId="2103813548"/>
            <ac:spMk id="2" creationId="{30E5BA26-6B3F-419B-B9CB-69BD9CBA8D0C}"/>
          </ac:spMkLst>
        </pc:spChg>
        <pc:spChg chg="del">
          <ac:chgData name="Kalyanaraman, PadmanabanX" userId="eb09dffb-85e0-43d7-bd4d-84008102a4a8" providerId="ADAL" clId="{8630CA61-3537-48C6-811B-70E937E830F6}" dt="2021-10-18T15:09:28.562" v="2067"/>
          <ac:spMkLst>
            <pc:docMk/>
            <pc:sldMk cId="2343061402" sldId="2103813548"/>
            <ac:spMk id="3" creationId="{E5BB18DB-BD40-4A99-8730-929DDDFD7166}"/>
          </ac:spMkLst>
        </pc:spChg>
        <pc:spChg chg="add del mod">
          <ac:chgData name="Kalyanaraman, PadmanabanX" userId="eb09dffb-85e0-43d7-bd4d-84008102a4a8" providerId="ADAL" clId="{8630CA61-3537-48C6-811B-70E937E830F6}" dt="2021-10-18T15:10:51.187" v="2108"/>
          <ac:spMkLst>
            <pc:docMk/>
            <pc:sldMk cId="2343061402" sldId="2103813548"/>
            <ac:spMk id="6" creationId="{73B578B3-B9A8-4D96-ADAD-1DA46DE48EBB}"/>
          </ac:spMkLst>
        </pc:spChg>
        <pc:picChg chg="add del mod">
          <ac:chgData name="Kalyanaraman, PadmanabanX" userId="eb09dffb-85e0-43d7-bd4d-84008102a4a8" providerId="ADAL" clId="{8630CA61-3537-48C6-811B-70E937E830F6}" dt="2021-10-18T15:10:29.676" v="2107" actId="21"/>
          <ac:picMkLst>
            <pc:docMk/>
            <pc:sldMk cId="2343061402" sldId="2103813548"/>
            <ac:picMk id="4" creationId="{7B44412C-878C-4BEC-9590-95A1CC8746F9}"/>
          </ac:picMkLst>
        </pc:picChg>
        <pc:picChg chg="add mod">
          <ac:chgData name="Kalyanaraman, PadmanabanX" userId="eb09dffb-85e0-43d7-bd4d-84008102a4a8" providerId="ADAL" clId="{8630CA61-3537-48C6-811B-70E937E830F6}" dt="2021-10-18T15:11:00.694" v="2111" actId="14100"/>
          <ac:picMkLst>
            <pc:docMk/>
            <pc:sldMk cId="2343061402" sldId="2103813548"/>
            <ac:picMk id="7" creationId="{6A04E237-E48E-49D9-B01F-E8133BFAA435}"/>
          </ac:picMkLst>
        </pc:picChg>
      </pc:sldChg>
      <pc:sldChg chg="addSp delSp modSp new mod modTransition modClrScheme chgLayout">
        <pc:chgData name="Kalyanaraman, PadmanabanX" userId="eb09dffb-85e0-43d7-bd4d-84008102a4a8" providerId="ADAL" clId="{8630CA61-3537-48C6-811B-70E937E830F6}" dt="2021-10-18T15:13:28.658" v="2160" actId="207"/>
        <pc:sldMkLst>
          <pc:docMk/>
          <pc:sldMk cId="236392958" sldId="2103813549"/>
        </pc:sldMkLst>
        <pc:spChg chg="mod">
          <ac:chgData name="Kalyanaraman, PadmanabanX" userId="eb09dffb-85e0-43d7-bd4d-84008102a4a8" providerId="ADAL" clId="{8630CA61-3537-48C6-811B-70E937E830F6}" dt="2021-10-18T15:13:28.658" v="2160" actId="207"/>
          <ac:spMkLst>
            <pc:docMk/>
            <pc:sldMk cId="236392958" sldId="2103813549"/>
            <ac:spMk id="2" creationId="{9FAB99AC-87CF-43BF-B2D3-F24270979E23}"/>
          </ac:spMkLst>
        </pc:spChg>
        <pc:spChg chg="del mod">
          <ac:chgData name="Kalyanaraman, PadmanabanX" userId="eb09dffb-85e0-43d7-bd4d-84008102a4a8" providerId="ADAL" clId="{8630CA61-3537-48C6-811B-70E937E830F6}" dt="2021-10-18T15:13:05.483" v="2158" actId="26606"/>
          <ac:spMkLst>
            <pc:docMk/>
            <pc:sldMk cId="236392958" sldId="2103813549"/>
            <ac:spMk id="3" creationId="{EE7BAA5A-8599-422E-8CB0-10CE4041C314}"/>
          </ac:spMkLst>
        </pc:spChg>
        <pc:graphicFrameChg chg="add mod">
          <ac:chgData name="Kalyanaraman, PadmanabanX" userId="eb09dffb-85e0-43d7-bd4d-84008102a4a8" providerId="ADAL" clId="{8630CA61-3537-48C6-811B-70E937E830F6}" dt="2021-10-18T15:13:22.398" v="2159"/>
          <ac:graphicFrameMkLst>
            <pc:docMk/>
            <pc:sldMk cId="236392958" sldId="2103813549"/>
            <ac:graphicFrameMk id="5" creationId="{4A0EF2BD-3614-42F3-A072-B0D1D6361FD7}"/>
          </ac:graphicFrameMkLst>
        </pc:graphicFrameChg>
      </pc:sldChg>
      <pc:sldChg chg="addSp delSp modSp new mod">
        <pc:chgData name="Kalyanaraman, PadmanabanX" userId="eb09dffb-85e0-43d7-bd4d-84008102a4a8" providerId="ADAL" clId="{8630CA61-3537-48C6-811B-70E937E830F6}" dt="2021-10-18T15:16:11.210" v="2186" actId="14100"/>
        <pc:sldMkLst>
          <pc:docMk/>
          <pc:sldMk cId="3359142960" sldId="2103813550"/>
        </pc:sldMkLst>
        <pc:spChg chg="mod">
          <ac:chgData name="Kalyanaraman, PadmanabanX" userId="eb09dffb-85e0-43d7-bd4d-84008102a4a8" providerId="ADAL" clId="{8630CA61-3537-48C6-811B-70E937E830F6}" dt="2021-10-18T15:13:47.569" v="2161"/>
          <ac:spMkLst>
            <pc:docMk/>
            <pc:sldMk cId="3359142960" sldId="2103813550"/>
            <ac:spMk id="2" creationId="{295ABB28-13F4-4761-9E4A-8AE11D1F4A2D}"/>
          </ac:spMkLst>
        </pc:spChg>
        <pc:spChg chg="del">
          <ac:chgData name="Kalyanaraman, PadmanabanX" userId="eb09dffb-85e0-43d7-bd4d-84008102a4a8" providerId="ADAL" clId="{8630CA61-3537-48C6-811B-70E937E830F6}" dt="2021-10-18T15:12:37.690" v="2156"/>
          <ac:spMkLst>
            <pc:docMk/>
            <pc:sldMk cId="3359142960" sldId="2103813550"/>
            <ac:spMk id="3" creationId="{3BD797B7-A292-43D9-AA2C-706898DF1C07}"/>
          </ac:spMkLst>
        </pc:spChg>
        <pc:picChg chg="add mod">
          <ac:chgData name="Kalyanaraman, PadmanabanX" userId="eb09dffb-85e0-43d7-bd4d-84008102a4a8" providerId="ADAL" clId="{8630CA61-3537-48C6-811B-70E937E830F6}" dt="2021-10-18T15:16:11.210" v="2186" actId="14100"/>
          <ac:picMkLst>
            <pc:docMk/>
            <pc:sldMk cId="3359142960" sldId="2103813550"/>
            <ac:picMk id="4" creationId="{C94B5C70-CE56-4C14-A17B-930B2D34306E}"/>
          </ac:picMkLst>
        </pc:picChg>
      </pc:sldChg>
      <pc:sldChg chg="addSp delSp modSp new mod modTransition modClrScheme chgLayout">
        <pc:chgData name="Kalyanaraman, PadmanabanX" userId="eb09dffb-85e0-43d7-bd4d-84008102a4a8" providerId="ADAL" clId="{8630CA61-3537-48C6-811B-70E937E830F6}" dt="2021-10-18T15:15:49.594" v="2184" actId="207"/>
        <pc:sldMkLst>
          <pc:docMk/>
          <pc:sldMk cId="3556368854" sldId="2103813551"/>
        </pc:sldMkLst>
        <pc:spChg chg="del">
          <ac:chgData name="Kalyanaraman, PadmanabanX" userId="eb09dffb-85e0-43d7-bd4d-84008102a4a8" providerId="ADAL" clId="{8630CA61-3537-48C6-811B-70E937E830F6}" dt="2021-10-18T15:15:23.435" v="2166" actId="26606"/>
          <ac:spMkLst>
            <pc:docMk/>
            <pc:sldMk cId="3556368854" sldId="2103813551"/>
            <ac:spMk id="2" creationId="{4CB0DC7F-79C0-48C0-94EE-60CED42329CF}"/>
          </ac:spMkLst>
        </pc:spChg>
        <pc:spChg chg="del">
          <ac:chgData name="Kalyanaraman, PadmanabanX" userId="eb09dffb-85e0-43d7-bd4d-84008102a4a8" providerId="ADAL" clId="{8630CA61-3537-48C6-811B-70E937E830F6}" dt="2021-10-18T15:14:39.988" v="2163"/>
          <ac:spMkLst>
            <pc:docMk/>
            <pc:sldMk cId="3556368854" sldId="2103813551"/>
            <ac:spMk id="3" creationId="{B16962BD-85AB-4706-909B-855B97606553}"/>
          </ac:spMkLst>
        </pc:spChg>
        <pc:spChg chg="add mod">
          <ac:chgData name="Kalyanaraman, PadmanabanX" userId="eb09dffb-85e0-43d7-bd4d-84008102a4a8" providerId="ADAL" clId="{8630CA61-3537-48C6-811B-70E937E830F6}" dt="2021-10-18T15:15:23.435" v="2166" actId="26606"/>
          <ac:spMkLst>
            <pc:docMk/>
            <pc:sldMk cId="3556368854" sldId="2103813551"/>
            <ac:spMk id="4" creationId="{734A0C34-F324-454F-A25D-3CF8C7BA8EDF}"/>
          </ac:spMkLst>
        </pc:spChg>
        <pc:spChg chg="add mod">
          <ac:chgData name="Kalyanaraman, PadmanabanX" userId="eb09dffb-85e0-43d7-bd4d-84008102a4a8" providerId="ADAL" clId="{8630CA61-3537-48C6-811B-70E937E830F6}" dt="2021-10-18T15:15:49.594" v="2184" actId="207"/>
          <ac:spMkLst>
            <pc:docMk/>
            <pc:sldMk cId="3556368854" sldId="2103813551"/>
            <ac:spMk id="10" creationId="{F0139616-2498-4691-A0B5-80B01AC29E27}"/>
          </ac:spMkLst>
        </pc:spChg>
        <pc:picChg chg="add mod">
          <ac:chgData name="Kalyanaraman, PadmanabanX" userId="eb09dffb-85e0-43d7-bd4d-84008102a4a8" providerId="ADAL" clId="{8630CA61-3537-48C6-811B-70E937E830F6}" dt="2021-10-18T15:15:23.435" v="2166" actId="26606"/>
          <ac:picMkLst>
            <pc:docMk/>
            <pc:sldMk cId="3556368854" sldId="2103813551"/>
            <ac:picMk id="5" creationId="{5D083849-D50F-45B4-A2E7-D5391F2A632E}"/>
          </ac:picMkLst>
        </pc:picChg>
      </pc:sldChg>
      <pc:sldChg chg="addSp delSp modSp new mod">
        <pc:chgData name="Kalyanaraman, PadmanabanX" userId="eb09dffb-85e0-43d7-bd4d-84008102a4a8" providerId="ADAL" clId="{8630CA61-3537-48C6-811B-70E937E830F6}" dt="2021-10-19T05:06:24.067" v="2233" actId="1076"/>
        <pc:sldMkLst>
          <pc:docMk/>
          <pc:sldMk cId="1003292492" sldId="2103813552"/>
        </pc:sldMkLst>
        <pc:spChg chg="mod">
          <ac:chgData name="Kalyanaraman, PadmanabanX" userId="eb09dffb-85e0-43d7-bd4d-84008102a4a8" providerId="ADAL" clId="{8630CA61-3537-48C6-811B-70E937E830F6}" dt="2021-10-19T04:59:09.067" v="2206"/>
          <ac:spMkLst>
            <pc:docMk/>
            <pc:sldMk cId="1003292492" sldId="2103813552"/>
            <ac:spMk id="2" creationId="{B9939A49-1BF7-4A04-906B-F6EA8B405473}"/>
          </ac:spMkLst>
        </pc:spChg>
        <pc:spChg chg="mod">
          <ac:chgData name="Kalyanaraman, PadmanabanX" userId="eb09dffb-85e0-43d7-bd4d-84008102a4a8" providerId="ADAL" clId="{8630CA61-3537-48C6-811B-70E937E830F6}" dt="2021-10-19T05:03:52.721" v="2210" actId="27636"/>
          <ac:spMkLst>
            <pc:docMk/>
            <pc:sldMk cId="1003292492" sldId="2103813552"/>
            <ac:spMk id="3" creationId="{F3822D0D-4DEC-4032-86C3-73B4DA473658}"/>
          </ac:spMkLst>
        </pc:spChg>
        <pc:spChg chg="del mod">
          <ac:chgData name="Kalyanaraman, PadmanabanX" userId="eb09dffb-85e0-43d7-bd4d-84008102a4a8" providerId="ADAL" clId="{8630CA61-3537-48C6-811B-70E937E830F6}" dt="2021-10-19T05:04:31.353" v="2214" actId="21"/>
          <ac:spMkLst>
            <pc:docMk/>
            <pc:sldMk cId="1003292492" sldId="2103813552"/>
            <ac:spMk id="4" creationId="{FBC3A546-5610-4B1A-A690-B3E6066D3E4B}"/>
          </ac:spMkLst>
        </pc:spChg>
        <pc:spChg chg="add mod">
          <ac:chgData name="Kalyanaraman, PadmanabanX" userId="eb09dffb-85e0-43d7-bd4d-84008102a4a8" providerId="ADAL" clId="{8630CA61-3537-48C6-811B-70E937E830F6}" dt="2021-10-19T05:06:17.521" v="2231" actId="1076"/>
          <ac:spMkLst>
            <pc:docMk/>
            <pc:sldMk cId="1003292492" sldId="2103813552"/>
            <ac:spMk id="7" creationId="{27EF77A1-E3E2-4F42-B1E5-9300A2607DBF}"/>
          </ac:spMkLst>
        </pc:spChg>
        <pc:picChg chg="add mod">
          <ac:chgData name="Kalyanaraman, PadmanabanX" userId="eb09dffb-85e0-43d7-bd4d-84008102a4a8" providerId="ADAL" clId="{8630CA61-3537-48C6-811B-70E937E830F6}" dt="2021-10-19T05:06:10.085" v="2230" actId="14100"/>
          <ac:picMkLst>
            <pc:docMk/>
            <pc:sldMk cId="1003292492" sldId="2103813552"/>
            <ac:picMk id="6" creationId="{5C98E41F-E7FB-4825-92F9-972DA051B259}"/>
          </ac:picMkLst>
        </pc:picChg>
        <pc:picChg chg="add del mod">
          <ac:chgData name="Kalyanaraman, PadmanabanX" userId="eb09dffb-85e0-43d7-bd4d-84008102a4a8" providerId="ADAL" clId="{8630CA61-3537-48C6-811B-70E937E830F6}" dt="2021-10-19T05:05:27.709" v="2225" actId="21"/>
          <ac:picMkLst>
            <pc:docMk/>
            <pc:sldMk cId="1003292492" sldId="2103813552"/>
            <ac:picMk id="9" creationId="{F9AE5F9A-3527-439C-A434-5CD8DE1D4A8F}"/>
          </ac:picMkLst>
        </pc:picChg>
        <pc:picChg chg="add mod">
          <ac:chgData name="Kalyanaraman, PadmanabanX" userId="eb09dffb-85e0-43d7-bd4d-84008102a4a8" providerId="ADAL" clId="{8630CA61-3537-48C6-811B-70E937E830F6}" dt="2021-10-19T05:06:24.067" v="2233" actId="1076"/>
          <ac:picMkLst>
            <pc:docMk/>
            <pc:sldMk cId="1003292492" sldId="2103813552"/>
            <ac:picMk id="11" creationId="{B076FA02-3D74-4F9C-9337-A867F9494762}"/>
          </ac:picMkLst>
        </pc:picChg>
      </pc:sldChg>
      <pc:sldChg chg="modSp new mod">
        <pc:chgData name="Kalyanaraman, PadmanabanX" userId="eb09dffb-85e0-43d7-bd4d-84008102a4a8" providerId="ADAL" clId="{8630CA61-3537-48C6-811B-70E937E830F6}" dt="2021-10-19T05:13:59.495" v="2482" actId="20577"/>
        <pc:sldMkLst>
          <pc:docMk/>
          <pc:sldMk cId="2808392304" sldId="2103813553"/>
        </pc:sldMkLst>
        <pc:spChg chg="mod">
          <ac:chgData name="Kalyanaraman, PadmanabanX" userId="eb09dffb-85e0-43d7-bd4d-84008102a4a8" providerId="ADAL" clId="{8630CA61-3537-48C6-811B-70E937E830F6}" dt="2021-10-19T05:09:09.487" v="2319" actId="207"/>
          <ac:spMkLst>
            <pc:docMk/>
            <pc:sldMk cId="2808392304" sldId="2103813553"/>
            <ac:spMk id="2" creationId="{F04FEF4F-5518-4631-AAB5-1321F439B464}"/>
          </ac:spMkLst>
        </pc:spChg>
        <pc:spChg chg="mod">
          <ac:chgData name="Kalyanaraman, PadmanabanX" userId="eb09dffb-85e0-43d7-bd4d-84008102a4a8" providerId="ADAL" clId="{8630CA61-3537-48C6-811B-70E937E830F6}" dt="2021-10-19T05:13:59.495" v="2482" actId="20577"/>
          <ac:spMkLst>
            <pc:docMk/>
            <pc:sldMk cId="2808392304" sldId="2103813553"/>
            <ac:spMk id="3" creationId="{04206B0A-2E28-4A6F-B70F-087A6369DDFB}"/>
          </ac:spMkLst>
        </pc:spChg>
      </pc:sldChg>
      <pc:sldChg chg="addSp delSp modSp new mod">
        <pc:chgData name="Kalyanaraman, PadmanabanX" userId="eb09dffb-85e0-43d7-bd4d-84008102a4a8" providerId="ADAL" clId="{8630CA61-3537-48C6-811B-70E937E830F6}" dt="2021-10-19T05:17:55.546" v="2520" actId="14100"/>
        <pc:sldMkLst>
          <pc:docMk/>
          <pc:sldMk cId="1910035279" sldId="2103813554"/>
        </pc:sldMkLst>
        <pc:spChg chg="mod">
          <ac:chgData name="Kalyanaraman, PadmanabanX" userId="eb09dffb-85e0-43d7-bd4d-84008102a4a8" providerId="ADAL" clId="{8630CA61-3537-48C6-811B-70E937E830F6}" dt="2021-10-19T05:17:46.745" v="2517" actId="207"/>
          <ac:spMkLst>
            <pc:docMk/>
            <pc:sldMk cId="1910035279" sldId="2103813554"/>
            <ac:spMk id="2" creationId="{F84B3080-3733-407F-AC04-4E88D0EEFC3E}"/>
          </ac:spMkLst>
        </pc:spChg>
        <pc:spChg chg="del">
          <ac:chgData name="Kalyanaraman, PadmanabanX" userId="eb09dffb-85e0-43d7-bd4d-84008102a4a8" providerId="ADAL" clId="{8630CA61-3537-48C6-811B-70E937E830F6}" dt="2021-10-19T05:17:29.092" v="2484"/>
          <ac:spMkLst>
            <pc:docMk/>
            <pc:sldMk cId="1910035279" sldId="2103813554"/>
            <ac:spMk id="3" creationId="{3756B96D-3580-4F0A-A785-CB9679000C7E}"/>
          </ac:spMkLst>
        </pc:spChg>
        <pc:picChg chg="add mod">
          <ac:chgData name="Kalyanaraman, PadmanabanX" userId="eb09dffb-85e0-43d7-bd4d-84008102a4a8" providerId="ADAL" clId="{8630CA61-3537-48C6-811B-70E937E830F6}" dt="2021-10-19T05:17:55.546" v="2520" actId="14100"/>
          <ac:picMkLst>
            <pc:docMk/>
            <pc:sldMk cId="1910035279" sldId="2103813554"/>
            <ac:picMk id="4" creationId="{D280C06A-E48D-4702-B2D3-457BFA46D761}"/>
          </ac:picMkLst>
        </pc:picChg>
      </pc:sldChg>
      <pc:sldMasterChg chg="delSldLayout">
        <pc:chgData name="Kalyanaraman, PadmanabanX" userId="eb09dffb-85e0-43d7-bd4d-84008102a4a8" providerId="ADAL" clId="{8630CA61-3537-48C6-811B-70E937E830F6}" dt="2021-10-18T06:39:39.005" v="553" actId="2696"/>
        <pc:sldMasterMkLst>
          <pc:docMk/>
          <pc:sldMasterMk cId="0" sldId="2147483648"/>
        </pc:sldMasterMkLst>
        <pc:sldLayoutChg chg="del">
          <pc:chgData name="Kalyanaraman, PadmanabanX" userId="eb09dffb-85e0-43d7-bd4d-84008102a4a8" providerId="ADAL" clId="{8630CA61-3537-48C6-811B-70E937E830F6}" dt="2021-10-14T05:57:41.589" v="430" actId="2696"/>
          <pc:sldLayoutMkLst>
            <pc:docMk/>
            <pc:sldMasterMk cId="0" sldId="2147483648"/>
            <pc:sldLayoutMk cId="2889470369" sldId="2147483782"/>
          </pc:sldLayoutMkLst>
        </pc:sldLayoutChg>
        <pc:sldLayoutChg chg="del">
          <pc:chgData name="Kalyanaraman, PadmanabanX" userId="eb09dffb-85e0-43d7-bd4d-84008102a4a8" providerId="ADAL" clId="{8630CA61-3537-48C6-811B-70E937E830F6}" dt="2021-10-18T06:39:39.005" v="553" actId="2696"/>
          <pc:sldLayoutMkLst>
            <pc:docMk/>
            <pc:sldMasterMk cId="0" sldId="2147483648"/>
            <pc:sldLayoutMk cId="3603434471" sldId="2147483783"/>
          </pc:sldLayoutMkLst>
        </pc:sldLayoutChg>
      </pc:sldMasterChg>
    </pc:docChg>
  </pc:docChgLst>
  <pc:docChgLst>
    <pc:chgData name="Kalyanaraman, PadmanabanX" userId="eb09dffb-85e0-43d7-bd4d-84008102a4a8" providerId="ADAL" clId="{3C16B396-059C-4C95-8716-A49A976C6737}"/>
    <pc:docChg chg="custSel addSld delSld modSld modSection">
      <pc:chgData name="Kalyanaraman, PadmanabanX" userId="eb09dffb-85e0-43d7-bd4d-84008102a4a8" providerId="ADAL" clId="{3C16B396-059C-4C95-8716-A49A976C6737}" dt="2021-10-12T14:22:54.603" v="483" actId="21"/>
      <pc:docMkLst>
        <pc:docMk/>
      </pc:docMkLst>
      <pc:sldChg chg="del">
        <pc:chgData name="Kalyanaraman, PadmanabanX" userId="eb09dffb-85e0-43d7-bd4d-84008102a4a8" providerId="ADAL" clId="{3C16B396-059C-4C95-8716-A49A976C6737}" dt="2021-10-12T12:33:29.250" v="480" actId="2696"/>
        <pc:sldMkLst>
          <pc:docMk/>
          <pc:sldMk cId="71865294" sldId="583"/>
        </pc:sldMkLst>
      </pc:sldChg>
      <pc:sldChg chg="add">
        <pc:chgData name="Kalyanaraman, PadmanabanX" userId="eb09dffb-85e0-43d7-bd4d-84008102a4a8" providerId="ADAL" clId="{3C16B396-059C-4C95-8716-A49A976C6737}" dt="2021-10-12T12:26:20.773" v="337"/>
        <pc:sldMkLst>
          <pc:docMk/>
          <pc:sldMk cId="3276937813" sldId="857"/>
        </pc:sldMkLst>
      </pc:sldChg>
      <pc:sldChg chg="add">
        <pc:chgData name="Kalyanaraman, PadmanabanX" userId="eb09dffb-85e0-43d7-bd4d-84008102a4a8" providerId="ADAL" clId="{3C16B396-059C-4C95-8716-A49A976C6737}" dt="2021-10-12T12:26:20.773" v="337"/>
        <pc:sldMkLst>
          <pc:docMk/>
          <pc:sldMk cId="2755096166" sldId="858"/>
        </pc:sldMkLst>
      </pc:sldChg>
      <pc:sldChg chg="add">
        <pc:chgData name="Kalyanaraman, PadmanabanX" userId="eb09dffb-85e0-43d7-bd4d-84008102a4a8" providerId="ADAL" clId="{3C16B396-059C-4C95-8716-A49A976C6737}" dt="2021-10-12T12:26:20.773" v="337"/>
        <pc:sldMkLst>
          <pc:docMk/>
          <pc:sldMk cId="531144436" sldId="860"/>
        </pc:sldMkLst>
      </pc:sldChg>
      <pc:sldChg chg="add">
        <pc:chgData name="Kalyanaraman, PadmanabanX" userId="eb09dffb-85e0-43d7-bd4d-84008102a4a8" providerId="ADAL" clId="{3C16B396-059C-4C95-8716-A49A976C6737}" dt="2021-10-12T12:26:20.773" v="337"/>
        <pc:sldMkLst>
          <pc:docMk/>
          <pc:sldMk cId="2239155188" sldId="861"/>
        </pc:sldMkLst>
      </pc:sldChg>
      <pc:sldChg chg="modSp mod">
        <pc:chgData name="Kalyanaraman, PadmanabanX" userId="eb09dffb-85e0-43d7-bd4d-84008102a4a8" providerId="ADAL" clId="{3C16B396-059C-4C95-8716-A49A976C6737}" dt="2021-10-12T12:24:13.297" v="335" actId="20577"/>
        <pc:sldMkLst>
          <pc:docMk/>
          <pc:sldMk cId="25333688" sldId="1158"/>
        </pc:sldMkLst>
        <pc:spChg chg="mod">
          <ac:chgData name="Kalyanaraman, PadmanabanX" userId="eb09dffb-85e0-43d7-bd4d-84008102a4a8" providerId="ADAL" clId="{3C16B396-059C-4C95-8716-A49A976C6737}" dt="2021-10-12T12:24:13.297" v="335" actId="20577"/>
          <ac:spMkLst>
            <pc:docMk/>
            <pc:sldMk cId="25333688" sldId="1158"/>
            <ac:spMk id="3" creationId="{1831EB32-5D4B-4F4D-8C63-E60075307811}"/>
          </ac:spMkLst>
        </pc:spChg>
      </pc:sldChg>
      <pc:sldChg chg="del">
        <pc:chgData name="Kalyanaraman, PadmanabanX" userId="eb09dffb-85e0-43d7-bd4d-84008102a4a8" providerId="ADAL" clId="{3C16B396-059C-4C95-8716-A49A976C6737}" dt="2021-10-12T12:25:41.877" v="336" actId="2696"/>
        <pc:sldMkLst>
          <pc:docMk/>
          <pc:sldMk cId="2000567442" sldId="1164"/>
        </pc:sldMkLst>
      </pc:sldChg>
      <pc:sldChg chg="add">
        <pc:chgData name="Kalyanaraman, PadmanabanX" userId="eb09dffb-85e0-43d7-bd4d-84008102a4a8" providerId="ADAL" clId="{3C16B396-059C-4C95-8716-A49A976C6737}" dt="2021-10-12T12:26:20.773" v="337"/>
        <pc:sldMkLst>
          <pc:docMk/>
          <pc:sldMk cId="4081810841" sldId="1164"/>
        </pc:sldMkLst>
      </pc:sldChg>
      <pc:sldChg chg="add">
        <pc:chgData name="Kalyanaraman, PadmanabanX" userId="eb09dffb-85e0-43d7-bd4d-84008102a4a8" providerId="ADAL" clId="{3C16B396-059C-4C95-8716-A49A976C6737}" dt="2021-10-12T12:26:20.773" v="337"/>
        <pc:sldMkLst>
          <pc:docMk/>
          <pc:sldMk cId="606641820" sldId="1165"/>
        </pc:sldMkLst>
      </pc:sldChg>
      <pc:sldChg chg="del">
        <pc:chgData name="Kalyanaraman, PadmanabanX" userId="eb09dffb-85e0-43d7-bd4d-84008102a4a8" providerId="ADAL" clId="{3C16B396-059C-4C95-8716-A49A976C6737}" dt="2021-10-12T12:25:41.877" v="336" actId="2696"/>
        <pc:sldMkLst>
          <pc:docMk/>
          <pc:sldMk cId="1393063366" sldId="1165"/>
        </pc:sldMkLst>
      </pc:sldChg>
      <pc:sldChg chg="del">
        <pc:chgData name="Kalyanaraman, PadmanabanX" userId="eb09dffb-85e0-43d7-bd4d-84008102a4a8" providerId="ADAL" clId="{3C16B396-059C-4C95-8716-A49A976C6737}" dt="2021-10-12T12:25:41.877" v="336" actId="2696"/>
        <pc:sldMkLst>
          <pc:docMk/>
          <pc:sldMk cId="196515476" sldId="1166"/>
        </pc:sldMkLst>
      </pc:sldChg>
      <pc:sldChg chg="add">
        <pc:chgData name="Kalyanaraman, PadmanabanX" userId="eb09dffb-85e0-43d7-bd4d-84008102a4a8" providerId="ADAL" clId="{3C16B396-059C-4C95-8716-A49A976C6737}" dt="2021-10-12T12:26:20.773" v="337"/>
        <pc:sldMkLst>
          <pc:docMk/>
          <pc:sldMk cId="2228075550" sldId="1166"/>
        </pc:sldMkLst>
      </pc:sldChg>
      <pc:sldChg chg="del">
        <pc:chgData name="Kalyanaraman, PadmanabanX" userId="eb09dffb-85e0-43d7-bd4d-84008102a4a8" providerId="ADAL" clId="{3C16B396-059C-4C95-8716-A49A976C6737}" dt="2021-10-12T12:25:41.877" v="336" actId="2696"/>
        <pc:sldMkLst>
          <pc:docMk/>
          <pc:sldMk cId="2214172107" sldId="1167"/>
        </pc:sldMkLst>
      </pc:sldChg>
      <pc:sldChg chg="add">
        <pc:chgData name="Kalyanaraman, PadmanabanX" userId="eb09dffb-85e0-43d7-bd4d-84008102a4a8" providerId="ADAL" clId="{3C16B396-059C-4C95-8716-A49A976C6737}" dt="2021-10-12T12:26:20.773" v="337"/>
        <pc:sldMkLst>
          <pc:docMk/>
          <pc:sldMk cId="3911095566" sldId="1167"/>
        </pc:sldMkLst>
      </pc:sldChg>
      <pc:sldChg chg="del">
        <pc:chgData name="Kalyanaraman, PadmanabanX" userId="eb09dffb-85e0-43d7-bd4d-84008102a4a8" providerId="ADAL" clId="{3C16B396-059C-4C95-8716-A49A976C6737}" dt="2021-10-12T12:25:41.877" v="336" actId="2696"/>
        <pc:sldMkLst>
          <pc:docMk/>
          <pc:sldMk cId="2101521227" sldId="1168"/>
        </pc:sldMkLst>
      </pc:sldChg>
      <pc:sldChg chg="add">
        <pc:chgData name="Kalyanaraman, PadmanabanX" userId="eb09dffb-85e0-43d7-bd4d-84008102a4a8" providerId="ADAL" clId="{3C16B396-059C-4C95-8716-A49A976C6737}" dt="2021-10-12T12:26:20.773" v="337"/>
        <pc:sldMkLst>
          <pc:docMk/>
          <pc:sldMk cId="3974131762" sldId="1168"/>
        </pc:sldMkLst>
      </pc:sldChg>
      <pc:sldChg chg="del">
        <pc:chgData name="Kalyanaraman, PadmanabanX" userId="eb09dffb-85e0-43d7-bd4d-84008102a4a8" providerId="ADAL" clId="{3C16B396-059C-4C95-8716-A49A976C6737}" dt="2021-10-12T12:25:41.877" v="336" actId="2696"/>
        <pc:sldMkLst>
          <pc:docMk/>
          <pc:sldMk cId="362824868" sldId="1169"/>
        </pc:sldMkLst>
      </pc:sldChg>
      <pc:sldChg chg="add">
        <pc:chgData name="Kalyanaraman, PadmanabanX" userId="eb09dffb-85e0-43d7-bd4d-84008102a4a8" providerId="ADAL" clId="{3C16B396-059C-4C95-8716-A49A976C6737}" dt="2021-10-12T12:26:20.773" v="337"/>
        <pc:sldMkLst>
          <pc:docMk/>
          <pc:sldMk cId="3512204608" sldId="1169"/>
        </pc:sldMkLst>
      </pc:sldChg>
      <pc:sldChg chg="add">
        <pc:chgData name="Kalyanaraman, PadmanabanX" userId="eb09dffb-85e0-43d7-bd4d-84008102a4a8" providerId="ADAL" clId="{3C16B396-059C-4C95-8716-A49A976C6737}" dt="2021-10-12T12:26:20.773" v="337"/>
        <pc:sldMkLst>
          <pc:docMk/>
          <pc:sldMk cId="1400913097" sldId="1177"/>
        </pc:sldMkLst>
      </pc:sldChg>
      <pc:sldChg chg="modSp new mod">
        <pc:chgData name="Kalyanaraman, PadmanabanX" userId="eb09dffb-85e0-43d7-bd4d-84008102a4a8" providerId="ADAL" clId="{3C16B396-059C-4C95-8716-A49A976C6737}" dt="2021-10-12T12:32:12.041" v="479" actId="20577"/>
        <pc:sldMkLst>
          <pc:docMk/>
          <pc:sldMk cId="4103389815" sldId="1179"/>
        </pc:sldMkLst>
        <pc:spChg chg="mod">
          <ac:chgData name="Kalyanaraman, PadmanabanX" userId="eb09dffb-85e0-43d7-bd4d-84008102a4a8" providerId="ADAL" clId="{3C16B396-059C-4C95-8716-A49A976C6737}" dt="2021-10-12T12:32:12.041" v="479" actId="20577"/>
          <ac:spMkLst>
            <pc:docMk/>
            <pc:sldMk cId="4103389815" sldId="1179"/>
            <ac:spMk id="2" creationId="{6E1B5370-C8C4-4E48-BC8C-4292825D3DB9}"/>
          </ac:spMkLst>
        </pc:spChg>
        <pc:spChg chg="mod">
          <ac:chgData name="Kalyanaraman, PadmanabanX" userId="eb09dffb-85e0-43d7-bd4d-84008102a4a8" providerId="ADAL" clId="{3C16B396-059C-4C95-8716-A49A976C6737}" dt="2021-10-12T12:30:59.272" v="457" actId="207"/>
          <ac:spMkLst>
            <pc:docMk/>
            <pc:sldMk cId="4103389815" sldId="1179"/>
            <ac:spMk id="3" creationId="{4C7B50C8-9246-4700-B80F-52BD7F9B58FB}"/>
          </ac:spMkLst>
        </pc:spChg>
      </pc:sldChg>
      <pc:sldChg chg="modSp new del mod">
        <pc:chgData name="Kalyanaraman, PadmanabanX" userId="eb09dffb-85e0-43d7-bd4d-84008102a4a8" providerId="ADAL" clId="{3C16B396-059C-4C95-8716-A49A976C6737}" dt="2021-10-12T12:23:32.430" v="306" actId="2696"/>
        <pc:sldMkLst>
          <pc:docMk/>
          <pc:sldMk cId="982620121" sldId="1180"/>
        </pc:sldMkLst>
        <pc:spChg chg="mod">
          <ac:chgData name="Kalyanaraman, PadmanabanX" userId="eb09dffb-85e0-43d7-bd4d-84008102a4a8" providerId="ADAL" clId="{3C16B396-059C-4C95-8716-A49A976C6737}" dt="2021-10-12T12:21:36.310" v="280" actId="207"/>
          <ac:spMkLst>
            <pc:docMk/>
            <pc:sldMk cId="982620121" sldId="1180"/>
            <ac:spMk id="2" creationId="{16D92421-1874-4151-B026-D2356A2A4F06}"/>
          </ac:spMkLst>
        </pc:spChg>
        <pc:spChg chg="mod">
          <ac:chgData name="Kalyanaraman, PadmanabanX" userId="eb09dffb-85e0-43d7-bd4d-84008102a4a8" providerId="ADAL" clId="{3C16B396-059C-4C95-8716-A49A976C6737}" dt="2021-10-12T12:21:54.720" v="292" actId="20577"/>
          <ac:spMkLst>
            <pc:docMk/>
            <pc:sldMk cId="982620121" sldId="1180"/>
            <ac:spMk id="3" creationId="{E72204C2-5BD8-4CF2-83B3-C5F99EA631B5}"/>
          </ac:spMkLst>
        </pc:spChg>
      </pc:sldChg>
      <pc:sldChg chg="modSp new del mod">
        <pc:chgData name="Kalyanaraman, PadmanabanX" userId="eb09dffb-85e0-43d7-bd4d-84008102a4a8" providerId="ADAL" clId="{3C16B396-059C-4C95-8716-A49A976C6737}" dt="2021-10-12T12:23:32.430" v="306" actId="2696"/>
        <pc:sldMkLst>
          <pc:docMk/>
          <pc:sldMk cId="1729312301" sldId="1181"/>
        </pc:sldMkLst>
        <pc:spChg chg="mod">
          <ac:chgData name="Kalyanaraman, PadmanabanX" userId="eb09dffb-85e0-43d7-bd4d-84008102a4a8" providerId="ADAL" clId="{3C16B396-059C-4C95-8716-A49A976C6737}" dt="2021-10-12T12:23:05.091" v="302"/>
          <ac:spMkLst>
            <pc:docMk/>
            <pc:sldMk cId="1729312301" sldId="1181"/>
            <ac:spMk id="2" creationId="{BB3F0B10-914F-4AFA-BEB6-00438BF55AA9}"/>
          </ac:spMkLst>
        </pc:spChg>
        <pc:spChg chg="mod">
          <ac:chgData name="Kalyanaraman, PadmanabanX" userId="eb09dffb-85e0-43d7-bd4d-84008102a4a8" providerId="ADAL" clId="{3C16B396-059C-4C95-8716-A49A976C6737}" dt="2021-10-12T12:23:08.839" v="305" actId="27636"/>
          <ac:spMkLst>
            <pc:docMk/>
            <pc:sldMk cId="1729312301" sldId="1181"/>
            <ac:spMk id="3" creationId="{C423940C-C029-40CE-B986-407BF690AAA9}"/>
          </ac:spMkLst>
        </pc:spChg>
      </pc:sldChg>
      <pc:sldChg chg="add del">
        <pc:chgData name="Kalyanaraman, PadmanabanX" userId="eb09dffb-85e0-43d7-bd4d-84008102a4a8" providerId="ADAL" clId="{3C16B396-059C-4C95-8716-A49A976C6737}" dt="2021-10-12T12:26:59.090" v="339"/>
        <pc:sldMkLst>
          <pc:docMk/>
          <pc:sldMk cId="1073651022" sldId="1182"/>
        </pc:sldMkLst>
      </pc:sldChg>
      <pc:sldChg chg="add del">
        <pc:chgData name="Kalyanaraman, PadmanabanX" userId="eb09dffb-85e0-43d7-bd4d-84008102a4a8" providerId="ADAL" clId="{3C16B396-059C-4C95-8716-A49A976C6737}" dt="2021-10-12T12:26:59.090" v="339"/>
        <pc:sldMkLst>
          <pc:docMk/>
          <pc:sldMk cId="112492412" sldId="1183"/>
        </pc:sldMkLst>
      </pc:sldChg>
      <pc:sldChg chg="add del">
        <pc:chgData name="Kalyanaraman, PadmanabanX" userId="eb09dffb-85e0-43d7-bd4d-84008102a4a8" providerId="ADAL" clId="{3C16B396-059C-4C95-8716-A49A976C6737}" dt="2021-10-12T12:26:59.090" v="339"/>
        <pc:sldMkLst>
          <pc:docMk/>
          <pc:sldMk cId="3483828533" sldId="1184"/>
        </pc:sldMkLst>
      </pc:sldChg>
      <pc:sldChg chg="add del">
        <pc:chgData name="Kalyanaraman, PadmanabanX" userId="eb09dffb-85e0-43d7-bd4d-84008102a4a8" providerId="ADAL" clId="{3C16B396-059C-4C95-8716-A49A976C6737}" dt="2021-10-12T12:26:59.090" v="339"/>
        <pc:sldMkLst>
          <pc:docMk/>
          <pc:sldMk cId="3922815488" sldId="1185"/>
        </pc:sldMkLst>
      </pc:sldChg>
      <pc:sldChg chg="add del">
        <pc:chgData name="Kalyanaraman, PadmanabanX" userId="eb09dffb-85e0-43d7-bd4d-84008102a4a8" providerId="ADAL" clId="{3C16B396-059C-4C95-8716-A49A976C6737}" dt="2021-10-12T12:26:59.090" v="339"/>
        <pc:sldMkLst>
          <pc:docMk/>
          <pc:sldMk cId="546611186" sldId="1186"/>
        </pc:sldMkLst>
      </pc:sldChg>
      <pc:sldChg chg="add del">
        <pc:chgData name="Kalyanaraman, PadmanabanX" userId="eb09dffb-85e0-43d7-bd4d-84008102a4a8" providerId="ADAL" clId="{3C16B396-059C-4C95-8716-A49A976C6737}" dt="2021-10-12T12:26:59.090" v="339"/>
        <pc:sldMkLst>
          <pc:docMk/>
          <pc:sldMk cId="3020003452" sldId="1187"/>
        </pc:sldMkLst>
      </pc:sldChg>
      <pc:sldChg chg="add del">
        <pc:chgData name="Kalyanaraman, PadmanabanX" userId="eb09dffb-85e0-43d7-bd4d-84008102a4a8" providerId="ADAL" clId="{3C16B396-059C-4C95-8716-A49A976C6737}" dt="2021-10-12T12:26:59.090" v="339"/>
        <pc:sldMkLst>
          <pc:docMk/>
          <pc:sldMk cId="1777176803" sldId="1188"/>
        </pc:sldMkLst>
      </pc:sldChg>
      <pc:sldChg chg="add del">
        <pc:chgData name="Kalyanaraman, PadmanabanX" userId="eb09dffb-85e0-43d7-bd4d-84008102a4a8" providerId="ADAL" clId="{3C16B396-059C-4C95-8716-A49A976C6737}" dt="2021-10-12T12:26:59.090" v="339"/>
        <pc:sldMkLst>
          <pc:docMk/>
          <pc:sldMk cId="1199529558" sldId="1189"/>
        </pc:sldMkLst>
      </pc:sldChg>
      <pc:sldChg chg="add del">
        <pc:chgData name="Kalyanaraman, PadmanabanX" userId="eb09dffb-85e0-43d7-bd4d-84008102a4a8" providerId="ADAL" clId="{3C16B396-059C-4C95-8716-A49A976C6737}" dt="2021-10-12T12:26:59.090" v="339"/>
        <pc:sldMkLst>
          <pc:docMk/>
          <pc:sldMk cId="2080483794" sldId="1190"/>
        </pc:sldMkLst>
      </pc:sldChg>
      <pc:sldChg chg="add del">
        <pc:chgData name="Kalyanaraman, PadmanabanX" userId="eb09dffb-85e0-43d7-bd4d-84008102a4a8" providerId="ADAL" clId="{3C16B396-059C-4C95-8716-A49A976C6737}" dt="2021-10-12T12:26:59.090" v="339"/>
        <pc:sldMkLst>
          <pc:docMk/>
          <pc:sldMk cId="2219906211" sldId="1191"/>
        </pc:sldMkLst>
      </pc:sldChg>
      <pc:sldChg chg="add del">
        <pc:chgData name="Kalyanaraman, PadmanabanX" userId="eb09dffb-85e0-43d7-bd4d-84008102a4a8" providerId="ADAL" clId="{3C16B396-059C-4C95-8716-A49A976C6737}" dt="2021-10-12T12:26:59.090" v="339"/>
        <pc:sldMkLst>
          <pc:docMk/>
          <pc:sldMk cId="2149945584" sldId="1192"/>
        </pc:sldMkLst>
      </pc:sldChg>
      <pc:sldChg chg="delSp modSp mod">
        <pc:chgData name="Kalyanaraman, PadmanabanX" userId="eb09dffb-85e0-43d7-bd4d-84008102a4a8" providerId="ADAL" clId="{3C16B396-059C-4C95-8716-A49A976C6737}" dt="2021-10-12T14:22:54.603" v="483" actId="21"/>
        <pc:sldMkLst>
          <pc:docMk/>
          <pc:sldMk cId="3334572133" sldId="2103813522"/>
        </pc:sldMkLst>
        <pc:spChg chg="mod">
          <ac:chgData name="Kalyanaraman, PadmanabanX" userId="eb09dffb-85e0-43d7-bd4d-84008102a4a8" providerId="ADAL" clId="{3C16B396-059C-4C95-8716-A49A976C6737}" dt="2021-10-12T14:22:26.911" v="482" actId="1076"/>
          <ac:spMkLst>
            <pc:docMk/>
            <pc:sldMk cId="3334572133" sldId="2103813522"/>
            <ac:spMk id="2" creationId="{AD6107A1-4842-482C-B277-B048B4BC9085}"/>
          </ac:spMkLst>
        </pc:spChg>
        <pc:spChg chg="mod">
          <ac:chgData name="Kalyanaraman, PadmanabanX" userId="eb09dffb-85e0-43d7-bd4d-84008102a4a8" providerId="ADAL" clId="{3C16B396-059C-4C95-8716-A49A976C6737}" dt="2021-10-12T14:22:22.152" v="481" actId="27636"/>
          <ac:spMkLst>
            <pc:docMk/>
            <pc:sldMk cId="3334572133" sldId="2103813522"/>
            <ac:spMk id="7" creationId="{339F61DD-088B-45BE-B797-0A5334470603}"/>
          </ac:spMkLst>
        </pc:spChg>
        <pc:spChg chg="del">
          <ac:chgData name="Kalyanaraman, PadmanabanX" userId="eb09dffb-85e0-43d7-bd4d-84008102a4a8" providerId="ADAL" clId="{3C16B396-059C-4C95-8716-A49A976C6737}" dt="2021-10-12T14:22:54.603" v="483" actId="21"/>
          <ac:spMkLst>
            <pc:docMk/>
            <pc:sldMk cId="3334572133" sldId="2103813522"/>
            <ac:spMk id="10" creationId="{931E273A-E4A5-476B-9275-4EE1990C3DCD}"/>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AC2FA4-0C23-4A7C-9F81-586A2F086C9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CDE3684-A3BA-4CAF-911E-61D0FE069C4F}">
      <dgm:prSet/>
      <dgm:spPr/>
      <dgm:t>
        <a:bodyPr/>
        <a:lstStyle/>
        <a:p>
          <a:r>
            <a:rPr lang="en-US" dirty="0"/>
            <a:t>Classes are basically dynamic, ultra-flexible structs that can be easily randomized, easily control the randomization, and be created whenever they are needed. </a:t>
          </a:r>
        </a:p>
      </dgm:t>
    </dgm:pt>
    <dgm:pt modelId="{B9428B37-6CC5-48EE-961C-2C5F35FD159A}" type="parTrans" cxnId="{8657F7B0-F1AA-44C3-90C2-3968C19ADE2E}">
      <dgm:prSet/>
      <dgm:spPr/>
      <dgm:t>
        <a:bodyPr/>
        <a:lstStyle/>
        <a:p>
          <a:endParaRPr lang="en-US"/>
        </a:p>
      </dgm:t>
    </dgm:pt>
    <dgm:pt modelId="{4AEB4A51-6937-4568-9400-B925440D2880}" type="sibTrans" cxnId="{8657F7B0-F1AA-44C3-90C2-3968C19ADE2E}">
      <dgm:prSet/>
      <dgm:spPr/>
      <dgm:t>
        <a:bodyPr/>
        <a:lstStyle/>
        <a:p>
          <a:endParaRPr lang="en-US"/>
        </a:p>
      </dgm:t>
    </dgm:pt>
    <dgm:pt modelId="{D5801466-226C-46B8-ACFA-F11B5F667847}">
      <dgm:prSet/>
      <dgm:spPr/>
      <dgm:t>
        <a:bodyPr/>
        <a:lstStyle/>
        <a:p>
          <a:r>
            <a:rPr lang="en-US"/>
            <a:t>Classes have the multiple field encapsulation capability that exists in structs, plus so much more.</a:t>
          </a:r>
        </a:p>
      </dgm:t>
    </dgm:pt>
    <dgm:pt modelId="{4A9A3D35-618E-4643-BDD7-4C420D575FD2}" type="parTrans" cxnId="{FC70D6CF-B2BA-4876-AE78-6D71179F3012}">
      <dgm:prSet/>
      <dgm:spPr/>
      <dgm:t>
        <a:bodyPr/>
        <a:lstStyle/>
        <a:p>
          <a:endParaRPr lang="en-US"/>
        </a:p>
      </dgm:t>
    </dgm:pt>
    <dgm:pt modelId="{9DD97B87-F283-4D5E-A9FE-5FCA4EBAD7AF}" type="sibTrans" cxnId="{FC70D6CF-B2BA-4876-AE78-6D71179F3012}">
      <dgm:prSet/>
      <dgm:spPr/>
      <dgm:t>
        <a:bodyPr/>
        <a:lstStyle/>
        <a:p>
          <a:endParaRPr lang="en-US"/>
        </a:p>
      </dgm:t>
    </dgm:pt>
    <dgm:pt modelId="{0F8DCC0F-86E0-4922-AB28-D39958C366E4}">
      <dgm:prSet/>
      <dgm:spPr/>
      <dgm:t>
        <a:bodyPr/>
        <a:lstStyle/>
        <a:p>
          <a:r>
            <a:rPr lang="en-US"/>
            <a:t>That is why classes are the preferred structure to represent testbench transactions.</a:t>
          </a:r>
        </a:p>
      </dgm:t>
    </dgm:pt>
    <dgm:pt modelId="{26183AF9-7ABB-4364-A67B-5B8D4286EE0C}" type="parTrans" cxnId="{5CF8F0BA-6AB2-47F0-B32D-C1D56796A51A}">
      <dgm:prSet/>
      <dgm:spPr/>
      <dgm:t>
        <a:bodyPr/>
        <a:lstStyle/>
        <a:p>
          <a:endParaRPr lang="en-US"/>
        </a:p>
      </dgm:t>
    </dgm:pt>
    <dgm:pt modelId="{05CD6F01-7C0C-4293-AEA9-BB74D09709CE}" type="sibTrans" cxnId="{5CF8F0BA-6AB2-47F0-B32D-C1D56796A51A}">
      <dgm:prSet/>
      <dgm:spPr/>
      <dgm:t>
        <a:bodyPr/>
        <a:lstStyle/>
        <a:p>
          <a:endParaRPr lang="en-US"/>
        </a:p>
      </dgm:t>
    </dgm:pt>
    <dgm:pt modelId="{95D1D4C1-A216-4848-8CAE-14C61CE78805}" type="pres">
      <dgm:prSet presAssocID="{92AC2FA4-0C23-4A7C-9F81-586A2F086C92}" presName="root" presStyleCnt="0">
        <dgm:presLayoutVars>
          <dgm:dir/>
          <dgm:resizeHandles val="exact"/>
        </dgm:presLayoutVars>
      </dgm:prSet>
      <dgm:spPr/>
    </dgm:pt>
    <dgm:pt modelId="{E88F3B4C-ED30-4B06-A842-8642B7BD1098}" type="pres">
      <dgm:prSet presAssocID="{BCDE3684-A3BA-4CAF-911E-61D0FE069C4F}" presName="compNode" presStyleCnt="0"/>
      <dgm:spPr/>
    </dgm:pt>
    <dgm:pt modelId="{771D9142-E1D4-4BB2-910D-E072467B7ABB}" type="pres">
      <dgm:prSet presAssocID="{BCDE3684-A3BA-4CAF-911E-61D0FE069C4F}" presName="bgRect" presStyleLbl="bgShp" presStyleIdx="0" presStyleCnt="3"/>
      <dgm:spPr/>
    </dgm:pt>
    <dgm:pt modelId="{5C52220B-D789-4710-9FCC-276AC57D3DDB}" type="pres">
      <dgm:prSet presAssocID="{BCDE3684-A3BA-4CAF-911E-61D0FE069C4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D4804355-B032-4F2E-B50E-FB72BB515FE8}" type="pres">
      <dgm:prSet presAssocID="{BCDE3684-A3BA-4CAF-911E-61D0FE069C4F}" presName="spaceRect" presStyleCnt="0"/>
      <dgm:spPr/>
    </dgm:pt>
    <dgm:pt modelId="{52528B4B-6ACC-464B-BE72-E81CED7BD190}" type="pres">
      <dgm:prSet presAssocID="{BCDE3684-A3BA-4CAF-911E-61D0FE069C4F}" presName="parTx" presStyleLbl="revTx" presStyleIdx="0" presStyleCnt="3">
        <dgm:presLayoutVars>
          <dgm:chMax val="0"/>
          <dgm:chPref val="0"/>
        </dgm:presLayoutVars>
      </dgm:prSet>
      <dgm:spPr/>
    </dgm:pt>
    <dgm:pt modelId="{96743725-B1B6-430F-AC0F-29BB39C1ED96}" type="pres">
      <dgm:prSet presAssocID="{4AEB4A51-6937-4568-9400-B925440D2880}" presName="sibTrans" presStyleCnt="0"/>
      <dgm:spPr/>
    </dgm:pt>
    <dgm:pt modelId="{875F6990-99B5-4FC2-BD86-6719F1CCBFA7}" type="pres">
      <dgm:prSet presAssocID="{D5801466-226C-46B8-ACFA-F11B5F667847}" presName="compNode" presStyleCnt="0"/>
      <dgm:spPr/>
    </dgm:pt>
    <dgm:pt modelId="{7FB62D46-6777-494D-BB33-E851C748C490}" type="pres">
      <dgm:prSet presAssocID="{D5801466-226C-46B8-ACFA-F11B5F667847}" presName="bgRect" presStyleLbl="bgShp" presStyleIdx="1" presStyleCnt="3"/>
      <dgm:spPr/>
    </dgm:pt>
    <dgm:pt modelId="{89466CCB-C4EC-485D-BEA2-473264D3BB9B}" type="pres">
      <dgm:prSet presAssocID="{D5801466-226C-46B8-ACFA-F11B5F66784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E46585AB-1793-43D7-A058-2E815C9BAB0E}" type="pres">
      <dgm:prSet presAssocID="{D5801466-226C-46B8-ACFA-F11B5F667847}" presName="spaceRect" presStyleCnt="0"/>
      <dgm:spPr/>
    </dgm:pt>
    <dgm:pt modelId="{09B813E9-D960-4D0E-8F6B-89D3C12C5B89}" type="pres">
      <dgm:prSet presAssocID="{D5801466-226C-46B8-ACFA-F11B5F667847}" presName="parTx" presStyleLbl="revTx" presStyleIdx="1" presStyleCnt="3">
        <dgm:presLayoutVars>
          <dgm:chMax val="0"/>
          <dgm:chPref val="0"/>
        </dgm:presLayoutVars>
      </dgm:prSet>
      <dgm:spPr/>
    </dgm:pt>
    <dgm:pt modelId="{5649C755-4F5B-47B4-9E58-52BD137CCCB9}" type="pres">
      <dgm:prSet presAssocID="{9DD97B87-F283-4D5E-A9FE-5FCA4EBAD7AF}" presName="sibTrans" presStyleCnt="0"/>
      <dgm:spPr/>
    </dgm:pt>
    <dgm:pt modelId="{280C913F-A275-4E0A-8DA7-8519452BE110}" type="pres">
      <dgm:prSet presAssocID="{0F8DCC0F-86E0-4922-AB28-D39958C366E4}" presName="compNode" presStyleCnt="0"/>
      <dgm:spPr/>
    </dgm:pt>
    <dgm:pt modelId="{D587DF02-1CEC-4BA1-87B1-5C946804941F}" type="pres">
      <dgm:prSet presAssocID="{0F8DCC0F-86E0-4922-AB28-D39958C366E4}" presName="bgRect" presStyleLbl="bgShp" presStyleIdx="2" presStyleCnt="3"/>
      <dgm:spPr/>
    </dgm:pt>
    <dgm:pt modelId="{4377CB9D-A1CF-446B-871A-3A8824E1BF44}" type="pres">
      <dgm:prSet presAssocID="{0F8DCC0F-86E0-4922-AB28-D39958C366E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9C0EDFB9-ED03-4205-A87A-90977F8B0274}" type="pres">
      <dgm:prSet presAssocID="{0F8DCC0F-86E0-4922-AB28-D39958C366E4}" presName="spaceRect" presStyleCnt="0"/>
      <dgm:spPr/>
    </dgm:pt>
    <dgm:pt modelId="{2D028AA5-F440-4810-9F38-F89DFD42FF79}" type="pres">
      <dgm:prSet presAssocID="{0F8DCC0F-86E0-4922-AB28-D39958C366E4}" presName="parTx" presStyleLbl="revTx" presStyleIdx="2" presStyleCnt="3">
        <dgm:presLayoutVars>
          <dgm:chMax val="0"/>
          <dgm:chPref val="0"/>
        </dgm:presLayoutVars>
      </dgm:prSet>
      <dgm:spPr/>
    </dgm:pt>
  </dgm:ptLst>
  <dgm:cxnLst>
    <dgm:cxn modelId="{E1142121-7A24-4CF9-B597-195C10DF409C}" type="presOf" srcId="{0F8DCC0F-86E0-4922-AB28-D39958C366E4}" destId="{2D028AA5-F440-4810-9F38-F89DFD42FF79}" srcOrd="0" destOrd="0" presId="urn:microsoft.com/office/officeart/2018/2/layout/IconVerticalSolidList"/>
    <dgm:cxn modelId="{EF5BA244-DB97-4CFA-9817-A132C6FF8042}" type="presOf" srcId="{D5801466-226C-46B8-ACFA-F11B5F667847}" destId="{09B813E9-D960-4D0E-8F6B-89D3C12C5B89}" srcOrd="0" destOrd="0" presId="urn:microsoft.com/office/officeart/2018/2/layout/IconVerticalSolidList"/>
    <dgm:cxn modelId="{9A1E8B67-EBAD-4C6F-B29A-D18717C947A5}" type="presOf" srcId="{92AC2FA4-0C23-4A7C-9F81-586A2F086C92}" destId="{95D1D4C1-A216-4848-8CAE-14C61CE78805}" srcOrd="0" destOrd="0" presId="urn:microsoft.com/office/officeart/2018/2/layout/IconVerticalSolidList"/>
    <dgm:cxn modelId="{CCC52588-4081-44F1-952A-D4FA617A33BE}" type="presOf" srcId="{BCDE3684-A3BA-4CAF-911E-61D0FE069C4F}" destId="{52528B4B-6ACC-464B-BE72-E81CED7BD190}" srcOrd="0" destOrd="0" presId="urn:microsoft.com/office/officeart/2018/2/layout/IconVerticalSolidList"/>
    <dgm:cxn modelId="{8657F7B0-F1AA-44C3-90C2-3968C19ADE2E}" srcId="{92AC2FA4-0C23-4A7C-9F81-586A2F086C92}" destId="{BCDE3684-A3BA-4CAF-911E-61D0FE069C4F}" srcOrd="0" destOrd="0" parTransId="{B9428B37-6CC5-48EE-961C-2C5F35FD159A}" sibTransId="{4AEB4A51-6937-4568-9400-B925440D2880}"/>
    <dgm:cxn modelId="{5CF8F0BA-6AB2-47F0-B32D-C1D56796A51A}" srcId="{92AC2FA4-0C23-4A7C-9F81-586A2F086C92}" destId="{0F8DCC0F-86E0-4922-AB28-D39958C366E4}" srcOrd="2" destOrd="0" parTransId="{26183AF9-7ABB-4364-A67B-5B8D4286EE0C}" sibTransId="{05CD6F01-7C0C-4293-AEA9-BB74D09709CE}"/>
    <dgm:cxn modelId="{FC70D6CF-B2BA-4876-AE78-6D71179F3012}" srcId="{92AC2FA4-0C23-4A7C-9F81-586A2F086C92}" destId="{D5801466-226C-46B8-ACFA-F11B5F667847}" srcOrd="1" destOrd="0" parTransId="{4A9A3D35-618E-4643-BDD7-4C420D575FD2}" sibTransId="{9DD97B87-F283-4D5E-A9FE-5FCA4EBAD7AF}"/>
    <dgm:cxn modelId="{278F5CF0-899E-438E-A7F5-F2C76D110851}" type="presParOf" srcId="{95D1D4C1-A216-4848-8CAE-14C61CE78805}" destId="{E88F3B4C-ED30-4B06-A842-8642B7BD1098}" srcOrd="0" destOrd="0" presId="urn:microsoft.com/office/officeart/2018/2/layout/IconVerticalSolidList"/>
    <dgm:cxn modelId="{D24169A1-0847-4D0F-8F44-F4D81397334B}" type="presParOf" srcId="{E88F3B4C-ED30-4B06-A842-8642B7BD1098}" destId="{771D9142-E1D4-4BB2-910D-E072467B7ABB}" srcOrd="0" destOrd="0" presId="urn:microsoft.com/office/officeart/2018/2/layout/IconVerticalSolidList"/>
    <dgm:cxn modelId="{689AB9CA-F789-4064-B08B-487D18187503}" type="presParOf" srcId="{E88F3B4C-ED30-4B06-A842-8642B7BD1098}" destId="{5C52220B-D789-4710-9FCC-276AC57D3DDB}" srcOrd="1" destOrd="0" presId="urn:microsoft.com/office/officeart/2018/2/layout/IconVerticalSolidList"/>
    <dgm:cxn modelId="{006F5AE6-25E7-4C29-8F53-B52E55BF5181}" type="presParOf" srcId="{E88F3B4C-ED30-4B06-A842-8642B7BD1098}" destId="{D4804355-B032-4F2E-B50E-FB72BB515FE8}" srcOrd="2" destOrd="0" presId="urn:microsoft.com/office/officeart/2018/2/layout/IconVerticalSolidList"/>
    <dgm:cxn modelId="{AEDE5462-6001-4F56-864F-515D48F1DD48}" type="presParOf" srcId="{E88F3B4C-ED30-4B06-A842-8642B7BD1098}" destId="{52528B4B-6ACC-464B-BE72-E81CED7BD190}" srcOrd="3" destOrd="0" presId="urn:microsoft.com/office/officeart/2018/2/layout/IconVerticalSolidList"/>
    <dgm:cxn modelId="{0C0A4F74-AE8C-4249-B08C-0013A464EA92}" type="presParOf" srcId="{95D1D4C1-A216-4848-8CAE-14C61CE78805}" destId="{96743725-B1B6-430F-AC0F-29BB39C1ED96}" srcOrd="1" destOrd="0" presId="urn:microsoft.com/office/officeart/2018/2/layout/IconVerticalSolidList"/>
    <dgm:cxn modelId="{5EE6EAB1-92C7-41BA-B093-EEC5D0707A88}" type="presParOf" srcId="{95D1D4C1-A216-4848-8CAE-14C61CE78805}" destId="{875F6990-99B5-4FC2-BD86-6719F1CCBFA7}" srcOrd="2" destOrd="0" presId="urn:microsoft.com/office/officeart/2018/2/layout/IconVerticalSolidList"/>
    <dgm:cxn modelId="{DF341EA2-FE06-4A59-AAD7-860F4E4B0253}" type="presParOf" srcId="{875F6990-99B5-4FC2-BD86-6719F1CCBFA7}" destId="{7FB62D46-6777-494D-BB33-E851C748C490}" srcOrd="0" destOrd="0" presId="urn:microsoft.com/office/officeart/2018/2/layout/IconVerticalSolidList"/>
    <dgm:cxn modelId="{E2355A10-6867-4555-AFB4-C74A8BFB6965}" type="presParOf" srcId="{875F6990-99B5-4FC2-BD86-6719F1CCBFA7}" destId="{89466CCB-C4EC-485D-BEA2-473264D3BB9B}" srcOrd="1" destOrd="0" presId="urn:microsoft.com/office/officeart/2018/2/layout/IconVerticalSolidList"/>
    <dgm:cxn modelId="{2C3539D0-9C0C-4C4E-90A9-7D304628F387}" type="presParOf" srcId="{875F6990-99B5-4FC2-BD86-6719F1CCBFA7}" destId="{E46585AB-1793-43D7-A058-2E815C9BAB0E}" srcOrd="2" destOrd="0" presId="urn:microsoft.com/office/officeart/2018/2/layout/IconVerticalSolidList"/>
    <dgm:cxn modelId="{4EB1B4D5-454F-49E9-8EB3-5D406D0F04B4}" type="presParOf" srcId="{875F6990-99B5-4FC2-BD86-6719F1CCBFA7}" destId="{09B813E9-D960-4D0E-8F6B-89D3C12C5B89}" srcOrd="3" destOrd="0" presId="urn:microsoft.com/office/officeart/2018/2/layout/IconVerticalSolidList"/>
    <dgm:cxn modelId="{009C77CC-973E-448A-91A0-D98C4D834F67}" type="presParOf" srcId="{95D1D4C1-A216-4848-8CAE-14C61CE78805}" destId="{5649C755-4F5B-47B4-9E58-52BD137CCCB9}" srcOrd="3" destOrd="0" presId="urn:microsoft.com/office/officeart/2018/2/layout/IconVerticalSolidList"/>
    <dgm:cxn modelId="{A2CF09FD-1980-41C1-8C96-94FD96C11517}" type="presParOf" srcId="{95D1D4C1-A216-4848-8CAE-14C61CE78805}" destId="{280C913F-A275-4E0A-8DA7-8519452BE110}" srcOrd="4" destOrd="0" presId="urn:microsoft.com/office/officeart/2018/2/layout/IconVerticalSolidList"/>
    <dgm:cxn modelId="{3314964A-696E-44B8-98A2-3AB2872C8201}" type="presParOf" srcId="{280C913F-A275-4E0A-8DA7-8519452BE110}" destId="{D587DF02-1CEC-4BA1-87B1-5C946804941F}" srcOrd="0" destOrd="0" presId="urn:microsoft.com/office/officeart/2018/2/layout/IconVerticalSolidList"/>
    <dgm:cxn modelId="{E2972278-2BF2-45F1-9B58-63E432E8052D}" type="presParOf" srcId="{280C913F-A275-4E0A-8DA7-8519452BE110}" destId="{4377CB9D-A1CF-446B-871A-3A8824E1BF44}" srcOrd="1" destOrd="0" presId="urn:microsoft.com/office/officeart/2018/2/layout/IconVerticalSolidList"/>
    <dgm:cxn modelId="{F6785E2E-8966-4B12-9815-0C14F45C36A1}" type="presParOf" srcId="{280C913F-A275-4E0A-8DA7-8519452BE110}" destId="{9C0EDFB9-ED03-4205-A87A-90977F8B0274}" srcOrd="2" destOrd="0" presId="urn:microsoft.com/office/officeart/2018/2/layout/IconVerticalSolidList"/>
    <dgm:cxn modelId="{1201C565-5731-44BE-BA55-FDFE01B6A6DE}" type="presParOf" srcId="{280C913F-A275-4E0A-8DA7-8519452BE110}" destId="{2D028AA5-F440-4810-9F38-F89DFD42FF7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D9142-E1D4-4BB2-910D-E072467B7ABB}">
      <dsp:nvSpPr>
        <dsp:cNvPr id="0" name=""/>
        <dsp:cNvSpPr/>
      </dsp:nvSpPr>
      <dsp:spPr>
        <a:xfrm>
          <a:off x="0" y="558"/>
          <a:ext cx="11010900" cy="130680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52220B-D789-4710-9FCC-276AC57D3DDB}">
      <dsp:nvSpPr>
        <dsp:cNvPr id="0" name=""/>
        <dsp:cNvSpPr/>
      </dsp:nvSpPr>
      <dsp:spPr>
        <a:xfrm>
          <a:off x="395309" y="294590"/>
          <a:ext cx="718744" cy="7187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528B4B-6ACC-464B-BE72-E81CED7BD190}">
      <dsp:nvSpPr>
        <dsp:cNvPr id="0" name=""/>
        <dsp:cNvSpPr/>
      </dsp:nvSpPr>
      <dsp:spPr>
        <a:xfrm>
          <a:off x="1509363" y="558"/>
          <a:ext cx="9501536" cy="1306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04" tIns="138304" rIns="138304" bIns="138304" numCol="1" spcCol="1270" anchor="ctr" anchorCtr="0">
          <a:noAutofit/>
        </a:bodyPr>
        <a:lstStyle/>
        <a:p>
          <a:pPr marL="0" lvl="0" indent="0" algn="l" defTabSz="1022350">
            <a:lnSpc>
              <a:spcPct val="90000"/>
            </a:lnSpc>
            <a:spcBef>
              <a:spcPct val="0"/>
            </a:spcBef>
            <a:spcAft>
              <a:spcPct val="35000"/>
            </a:spcAft>
            <a:buNone/>
          </a:pPr>
          <a:r>
            <a:rPr lang="en-US" sz="2300" kern="1200" dirty="0"/>
            <a:t>Classes are basically dynamic, ultra-flexible structs that can be easily randomized, easily control the randomization, and be created whenever they are needed. </a:t>
          </a:r>
        </a:p>
      </dsp:txBody>
      <dsp:txXfrm>
        <a:off x="1509363" y="558"/>
        <a:ext cx="9501536" cy="1306808"/>
      </dsp:txXfrm>
    </dsp:sp>
    <dsp:sp modelId="{7FB62D46-6777-494D-BB33-E851C748C490}">
      <dsp:nvSpPr>
        <dsp:cNvPr id="0" name=""/>
        <dsp:cNvSpPr/>
      </dsp:nvSpPr>
      <dsp:spPr>
        <a:xfrm>
          <a:off x="0" y="1634069"/>
          <a:ext cx="11010900" cy="130680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466CCB-C4EC-485D-BEA2-473264D3BB9B}">
      <dsp:nvSpPr>
        <dsp:cNvPr id="0" name=""/>
        <dsp:cNvSpPr/>
      </dsp:nvSpPr>
      <dsp:spPr>
        <a:xfrm>
          <a:off x="395309" y="1928101"/>
          <a:ext cx="718744" cy="7187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B813E9-D960-4D0E-8F6B-89D3C12C5B89}">
      <dsp:nvSpPr>
        <dsp:cNvPr id="0" name=""/>
        <dsp:cNvSpPr/>
      </dsp:nvSpPr>
      <dsp:spPr>
        <a:xfrm>
          <a:off x="1509363" y="1634069"/>
          <a:ext cx="9501536" cy="1306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04" tIns="138304" rIns="138304" bIns="138304" numCol="1" spcCol="1270" anchor="ctr" anchorCtr="0">
          <a:noAutofit/>
        </a:bodyPr>
        <a:lstStyle/>
        <a:p>
          <a:pPr marL="0" lvl="0" indent="0" algn="l" defTabSz="1022350">
            <a:lnSpc>
              <a:spcPct val="90000"/>
            </a:lnSpc>
            <a:spcBef>
              <a:spcPct val="0"/>
            </a:spcBef>
            <a:spcAft>
              <a:spcPct val="35000"/>
            </a:spcAft>
            <a:buNone/>
          </a:pPr>
          <a:r>
            <a:rPr lang="en-US" sz="2300" kern="1200"/>
            <a:t>Classes have the multiple field encapsulation capability that exists in structs, plus so much more.</a:t>
          </a:r>
        </a:p>
      </dsp:txBody>
      <dsp:txXfrm>
        <a:off x="1509363" y="1634069"/>
        <a:ext cx="9501536" cy="1306808"/>
      </dsp:txXfrm>
    </dsp:sp>
    <dsp:sp modelId="{D587DF02-1CEC-4BA1-87B1-5C946804941F}">
      <dsp:nvSpPr>
        <dsp:cNvPr id="0" name=""/>
        <dsp:cNvSpPr/>
      </dsp:nvSpPr>
      <dsp:spPr>
        <a:xfrm>
          <a:off x="0" y="3267579"/>
          <a:ext cx="11010900" cy="130680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77CB9D-A1CF-446B-871A-3A8824E1BF44}">
      <dsp:nvSpPr>
        <dsp:cNvPr id="0" name=""/>
        <dsp:cNvSpPr/>
      </dsp:nvSpPr>
      <dsp:spPr>
        <a:xfrm>
          <a:off x="395309" y="3561611"/>
          <a:ext cx="718744" cy="7187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028AA5-F440-4810-9F38-F89DFD42FF79}">
      <dsp:nvSpPr>
        <dsp:cNvPr id="0" name=""/>
        <dsp:cNvSpPr/>
      </dsp:nvSpPr>
      <dsp:spPr>
        <a:xfrm>
          <a:off x="1509363" y="3267579"/>
          <a:ext cx="9501536" cy="1306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04" tIns="138304" rIns="138304" bIns="138304" numCol="1" spcCol="1270" anchor="ctr" anchorCtr="0">
          <a:noAutofit/>
        </a:bodyPr>
        <a:lstStyle/>
        <a:p>
          <a:pPr marL="0" lvl="0" indent="0" algn="l" defTabSz="1022350">
            <a:lnSpc>
              <a:spcPct val="90000"/>
            </a:lnSpc>
            <a:spcBef>
              <a:spcPct val="0"/>
            </a:spcBef>
            <a:spcAft>
              <a:spcPct val="35000"/>
            </a:spcAft>
            <a:buNone/>
          </a:pPr>
          <a:r>
            <a:rPr lang="en-US" sz="2300" kern="1200"/>
            <a:t>That is why classes are the preferred structure to represent testbench transactions.</a:t>
          </a:r>
        </a:p>
      </dsp:txBody>
      <dsp:txXfrm>
        <a:off x="1509363" y="3267579"/>
        <a:ext cx="9501536" cy="13068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9E6F2A-34C4-4C07-A733-CFF157A00F2D}" type="datetimeFigureOut">
              <a:rPr lang="en-US" smtClean="0"/>
              <a:t>10/19/2021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A816F-115C-43DE-B93F-85B3A0F9FFFA}" type="slidenum">
              <a:rPr lang="en-US" smtClean="0"/>
              <a:t>‹#›</a:t>
            </a:fld>
            <a:endParaRPr lang="en-US"/>
          </a:p>
        </p:txBody>
      </p:sp>
    </p:spTree>
    <p:extLst>
      <p:ext uri="{BB962C8B-B14F-4D97-AF65-F5344CB8AC3E}">
        <p14:creationId xmlns:p14="http://schemas.microsoft.com/office/powerpoint/2010/main" val="132028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a:extLst>
              <a:ext uri="{FF2B5EF4-FFF2-40B4-BE49-F238E27FC236}">
                <a16:creationId xmlns:a16="http://schemas.microsoft.com/office/drawing/2014/main" id="{EF48B434-0024-4957-BBEE-86ACB3F95AF9}"/>
              </a:ext>
            </a:extLst>
          </p:cNvPr>
          <p:cNvSpPr>
            <a:spLocks noGrp="1" noRot="1" noChangeAspect="1" noChangeArrowheads="1" noTextEdit="1"/>
          </p:cNvSpPr>
          <p:nvPr>
            <p:ph type="sldImg"/>
          </p:nvPr>
        </p:nvSpPr>
        <p:spPr>
          <a:ln/>
        </p:spPr>
      </p:sp>
      <p:sp>
        <p:nvSpPr>
          <p:cNvPr id="630787" name="Rectangle 3">
            <a:extLst>
              <a:ext uri="{FF2B5EF4-FFF2-40B4-BE49-F238E27FC236}">
                <a16:creationId xmlns:a16="http://schemas.microsoft.com/office/drawing/2014/main" id="{39829A01-3826-493B-8C2C-4104A0CE18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27405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2">
            <a:extLst>
              <a:ext uri="{FF2B5EF4-FFF2-40B4-BE49-F238E27FC236}">
                <a16:creationId xmlns:a16="http://schemas.microsoft.com/office/drawing/2014/main" id="{15BCB29D-5516-4A10-98E1-C3B285596E52}"/>
              </a:ext>
            </a:extLst>
          </p:cNvPr>
          <p:cNvSpPr>
            <a:spLocks noGrp="1" noRot="1" noChangeAspect="1" noChangeArrowheads="1" noTextEdit="1"/>
          </p:cNvSpPr>
          <p:nvPr>
            <p:ph type="sldImg"/>
          </p:nvPr>
        </p:nvSpPr>
        <p:spPr>
          <a:ln/>
        </p:spPr>
      </p:sp>
      <p:sp>
        <p:nvSpPr>
          <p:cNvPr id="631811" name="Rectangle 3">
            <a:extLst>
              <a:ext uri="{FF2B5EF4-FFF2-40B4-BE49-F238E27FC236}">
                <a16:creationId xmlns:a16="http://schemas.microsoft.com/office/drawing/2014/main" id="{60704824-4B75-4EB2-94A2-2C4372C67E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5109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2">
            <a:extLst>
              <a:ext uri="{FF2B5EF4-FFF2-40B4-BE49-F238E27FC236}">
                <a16:creationId xmlns:a16="http://schemas.microsoft.com/office/drawing/2014/main" id="{FD0E733A-388C-4FE6-A7C9-424ACC3FD5E0}"/>
              </a:ext>
            </a:extLst>
          </p:cNvPr>
          <p:cNvSpPr>
            <a:spLocks noGrp="1" noRot="1" noChangeAspect="1" noChangeArrowheads="1" noTextEdit="1"/>
          </p:cNvSpPr>
          <p:nvPr>
            <p:ph type="sldImg"/>
          </p:nvPr>
        </p:nvSpPr>
        <p:spPr>
          <a:ln/>
        </p:spPr>
      </p:sp>
      <p:sp>
        <p:nvSpPr>
          <p:cNvPr id="632835" name="Rectangle 3">
            <a:extLst>
              <a:ext uri="{FF2B5EF4-FFF2-40B4-BE49-F238E27FC236}">
                <a16:creationId xmlns:a16="http://schemas.microsoft.com/office/drawing/2014/main" id="{96F70683-D4BA-4C1B-8573-97C54A87E4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90277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Rectangle 2">
            <a:extLst>
              <a:ext uri="{FF2B5EF4-FFF2-40B4-BE49-F238E27FC236}">
                <a16:creationId xmlns:a16="http://schemas.microsoft.com/office/drawing/2014/main" id="{13496F1D-8BE4-40EC-A5DE-C01A4A5B7078}"/>
              </a:ext>
            </a:extLst>
          </p:cNvPr>
          <p:cNvSpPr>
            <a:spLocks noGrp="1" noRot="1" noChangeAspect="1" noChangeArrowheads="1" noTextEdit="1"/>
          </p:cNvSpPr>
          <p:nvPr>
            <p:ph type="sldImg"/>
          </p:nvPr>
        </p:nvSpPr>
        <p:spPr>
          <a:ln/>
        </p:spPr>
      </p:sp>
      <p:sp>
        <p:nvSpPr>
          <p:cNvPr id="633859" name="Rectangle 3">
            <a:extLst>
              <a:ext uri="{FF2B5EF4-FFF2-40B4-BE49-F238E27FC236}">
                <a16:creationId xmlns:a16="http://schemas.microsoft.com/office/drawing/2014/main" id="{F4EF63C5-2C8D-4DC5-B8CC-9D8489DA2C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58310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a:extLst>
              <a:ext uri="{FF2B5EF4-FFF2-40B4-BE49-F238E27FC236}">
                <a16:creationId xmlns:a16="http://schemas.microsoft.com/office/drawing/2014/main" id="{5CAC5F44-B9A8-4CA7-9153-856F49F1A3DD}"/>
              </a:ext>
            </a:extLst>
          </p:cNvPr>
          <p:cNvSpPr>
            <a:spLocks noGrp="1" noRot="1" noChangeAspect="1" noChangeArrowheads="1" noTextEdit="1"/>
          </p:cNvSpPr>
          <p:nvPr>
            <p:ph type="sldImg"/>
          </p:nvPr>
        </p:nvSpPr>
        <p:spPr>
          <a:ln/>
        </p:spPr>
      </p:sp>
      <p:sp>
        <p:nvSpPr>
          <p:cNvPr id="595971" name="Rectangle 3">
            <a:extLst>
              <a:ext uri="{FF2B5EF4-FFF2-40B4-BE49-F238E27FC236}">
                <a16:creationId xmlns:a16="http://schemas.microsoft.com/office/drawing/2014/main" id="{391DB633-1022-474B-965D-F220655515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11300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283651" cy="109182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67968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r>
              <a:rPr lang="en-US"/>
              <a:t>Click icon to add picture</a:t>
            </a:r>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305787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r>
              <a:rPr lang="en-US"/>
              <a:t>Click icon to add picture</a:t>
            </a:r>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a:defRPr sz="4000">
                <a:solidFill>
                  <a:schemeClr val="tx2"/>
                </a:solidFill>
              </a:defRPr>
            </a:lvl1pPr>
          </a:lstStyle>
          <a:p>
            <a:r>
              <a:rPr lang="en-US"/>
              <a:t>Full page Image, Delete Title if Necessary</a:t>
            </a:r>
          </a:p>
        </p:txBody>
      </p:sp>
    </p:spTree>
    <p:custDataLst>
      <p:tags r:id="rId1"/>
    </p:custDataLst>
    <p:extLst>
      <p:ext uri="{BB962C8B-B14F-4D97-AF65-F5344CB8AC3E}">
        <p14:creationId xmlns:p14="http://schemas.microsoft.com/office/powerpoint/2010/main" val="49856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a:defRPr sz="4000">
                <a:solidFill>
                  <a:srgbClr val="525252"/>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r>
              <a:rPr lang="en-US"/>
              <a:t>Click to edit Master text styles</a:t>
            </a:r>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29851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_Chart Example">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29" name="TextBox 28">
            <a:extLst>
              <a:ext uri="{FF2B5EF4-FFF2-40B4-BE49-F238E27FC236}">
                <a16:creationId xmlns:a16="http://schemas.microsoft.com/office/drawing/2014/main" id="{EFDF4199-9905-E94D-9EEB-E7016E48C0FC}"/>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a:defRPr sz="4000">
                <a:solidFill>
                  <a:schemeClr val="bg1"/>
                </a:solidFill>
              </a:defRPr>
            </a:lvl1pPr>
          </a:lstStyle>
          <a:p>
            <a:r>
              <a:rPr lang="en-US"/>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bg1"/>
                </a:solidFill>
              </a:defRPr>
            </a:lvl1pPr>
          </a:lstStyle>
          <a:p>
            <a:pPr lvl="0"/>
            <a:r>
              <a:rPr lang="en-US"/>
              <a:t>Click to edit Master text styles</a:t>
            </a:r>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13" name="Rectangle 12">
            <a:extLst>
              <a:ext uri="{FF2B5EF4-FFF2-40B4-BE49-F238E27FC236}">
                <a16:creationId xmlns:a16="http://schemas.microsoft.com/office/drawing/2014/main" id="{485269BB-7AC7-41A6-BC05-71FDAD0FDBA2}"/>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265997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b" anchorCtr="0">
            <a:noAutofit/>
          </a:bodyPr>
          <a:lstStyle>
            <a:lvl1pPr>
              <a:defRPr sz="4800">
                <a:solidFill>
                  <a:srgbClr val="525252"/>
                </a:solidFill>
              </a:defRPr>
            </a:lvl1pPr>
          </a:lstStyle>
          <a:p>
            <a:r>
              <a:rPr lang="en-US"/>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6606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pic>
        <p:nvPicPr>
          <p:cNvPr id="721"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4" name="Rectangle 13">
            <a:extLst>
              <a:ext uri="{FF2B5EF4-FFF2-40B4-BE49-F238E27FC236}">
                <a16:creationId xmlns:a16="http://schemas.microsoft.com/office/drawing/2014/main" id="{2588B335-02FC-4504-AF46-DF56B2EC52E4}"/>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11111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p:nvSpPr>
        <p:spPr>
          <a:xfrm rot="5400000">
            <a:off x="8758536" y="2978452"/>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pic>
        <p:nvPicPr>
          <p:cNvPr id="862"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6" name="Rectangle 15">
            <a:extLst>
              <a:ext uri="{FF2B5EF4-FFF2-40B4-BE49-F238E27FC236}">
                <a16:creationId xmlns:a16="http://schemas.microsoft.com/office/drawing/2014/main" id="{48FC8DFF-85CB-4435-B144-6A1DC4093482}"/>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b" anchorCtr="0">
            <a:noAutofit/>
          </a:bodyPr>
          <a:lstStyle>
            <a:lvl1pPr>
              <a:defRPr sz="4800">
                <a:solidFill>
                  <a:schemeClr val="bg1"/>
                </a:solidFill>
              </a:defRPr>
            </a:lvl1pPr>
          </a:lstStyle>
          <a:p>
            <a:r>
              <a:rPr lang="en-US"/>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0691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705"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Rectangle 19">
            <a:extLst>
              <a:ext uri="{FF2B5EF4-FFF2-40B4-BE49-F238E27FC236}">
                <a16:creationId xmlns:a16="http://schemas.microsoft.com/office/drawing/2014/main" id="{1DEF55E0-947C-4281-8A2A-E59398C246AB}"/>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29294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22" name="Rectangle">
            <a:extLst>
              <a:ext uri="{FF2B5EF4-FFF2-40B4-BE49-F238E27FC236}">
                <a16:creationId xmlns:a16="http://schemas.microsoft.com/office/drawing/2014/main" id="{8A1BD37C-2C85-4873-ABDD-4B358A87ED4B}"/>
              </a:ext>
            </a:extLst>
          </p:cNvPr>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673"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Rectangle 19">
            <a:extLst>
              <a:ext uri="{FF2B5EF4-FFF2-40B4-BE49-F238E27FC236}">
                <a16:creationId xmlns:a16="http://schemas.microsoft.com/office/drawing/2014/main" id="{C660C086-3964-411C-85AF-F720D5E83519}"/>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2063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n-lt"/>
              <a:ea typeface="Intel Clear" panose="020B0604020203020204" pitchFamily="34" charset="0"/>
              <a:cs typeface="Intel Clear" panose="020B0604020203020204" pitchFamily="34" charset="0"/>
            </a:endParaRPr>
          </a:p>
        </p:txBody>
      </p:sp>
      <p:sp>
        <p:nvSpPr>
          <p:cNvPr id="21" name="Rectangle">
            <a:extLst>
              <a:ext uri="{FF2B5EF4-FFF2-40B4-BE49-F238E27FC236}">
                <a16:creationId xmlns:a16="http://schemas.microsoft.com/office/drawing/2014/main" id="{1E9FE6C1-27FB-467A-8BF9-B80A0C35FEDB}"/>
              </a:ext>
            </a:extLst>
          </p:cNvPr>
          <p:cNvSpPr/>
          <p:nvPr/>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862"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2" name="Square">
            <a:extLst>
              <a:ext uri="{FF2B5EF4-FFF2-40B4-BE49-F238E27FC236}">
                <a16:creationId xmlns:a16="http://schemas.microsoft.com/office/drawing/2014/main" id="{85A14FBD-B953-BA4F-8F83-DE73E3C37290}"/>
              </a:ext>
            </a:extLst>
          </p:cNvPr>
          <p:cNvSpPr/>
          <p:nvPr/>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7" name="Square">
            <a:extLst>
              <a:ext uri="{FF2B5EF4-FFF2-40B4-BE49-F238E27FC236}">
                <a16:creationId xmlns:a16="http://schemas.microsoft.com/office/drawing/2014/main" id="{59044771-2E3B-C941-8593-8E508F542287}"/>
              </a:ext>
            </a:extLst>
          </p:cNvPr>
          <p:cNvSpPr/>
          <p:nvPr/>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1DABA887-D95E-434F-B1E9-73FC7AE8C2A8}"/>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8480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283651" cy="109182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5F1BD0FC-D3B7-4D2E-989A-64ED187DAF99}"/>
              </a:ext>
            </a:extLst>
          </p:cNvPr>
          <p:cNvSpPr/>
          <p:nvPr/>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1" name="Rectangle">
            <a:extLst>
              <a:ext uri="{FF2B5EF4-FFF2-40B4-BE49-F238E27FC236}">
                <a16:creationId xmlns:a16="http://schemas.microsoft.com/office/drawing/2014/main" id="{3D2DE0DF-793A-4E90-BB4C-004CD646F4EF}"/>
              </a:ext>
            </a:extLst>
          </p:cNvPr>
          <p:cNvSpPr/>
          <p:nvPr/>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2" name="Square">
            <a:extLst>
              <a:ext uri="{FF2B5EF4-FFF2-40B4-BE49-F238E27FC236}">
                <a16:creationId xmlns:a16="http://schemas.microsoft.com/office/drawing/2014/main" id="{C39C59F8-1EBA-44B6-940C-E67247F76722}"/>
              </a:ext>
            </a:extLst>
          </p:cNvPr>
          <p:cNvSpPr/>
          <p:nvPr/>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grpSp>
        <p:nvGrpSpPr>
          <p:cNvPr id="14" name="Group 13">
            <a:extLst>
              <a:ext uri="{FF2B5EF4-FFF2-40B4-BE49-F238E27FC236}">
                <a16:creationId xmlns:a16="http://schemas.microsoft.com/office/drawing/2014/main" id="{25251DAF-788D-46D0-84B3-34DFEE6262F3}"/>
              </a:ext>
            </a:extLst>
          </p:cNvPr>
          <p:cNvGrpSpPr/>
          <p:nvPr/>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8850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9" name="Rectangle">
            <a:extLst>
              <a:ext uri="{FF2B5EF4-FFF2-40B4-BE49-F238E27FC236}">
                <a16:creationId xmlns:a16="http://schemas.microsoft.com/office/drawing/2014/main" id="{1EFAB719-B3C2-4520-AFF9-4A06F169DB2B}"/>
              </a:ext>
            </a:extLst>
          </p:cNvPr>
          <p:cNvSpPr/>
          <p:nvPr/>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Intel Clear" panose="020B0604020203020204" pitchFamily="34" charset="0"/>
              <a:ea typeface="Intel Clear" panose="020B0604020203020204" pitchFamily="34" charset="0"/>
              <a:cs typeface="Intel Clear" panose="020B0604020203020204" pitchFamily="34" charset="0"/>
            </a:endParaRPr>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2"/>
                </a:solidFill>
              </a:defRPr>
            </a:lvl1pPr>
          </a:lstStyle>
          <a:p>
            <a:r>
              <a:rPr lang="en-US"/>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tx2"/>
              </a:solidFill>
              <a:effectLst/>
              <a:uFillTx/>
              <a:latin typeface="+mn-lt"/>
              <a:ea typeface="+mn-ea"/>
              <a:cs typeface="+mn-cs"/>
              <a:sym typeface="Helvetica Neue"/>
            </a:endParaRPr>
          </a:p>
        </p:txBody>
      </p:sp>
    </p:spTree>
    <p:custDataLst>
      <p:tags r:id="rId1"/>
    </p:custDataLst>
    <p:extLst>
      <p:ext uri="{BB962C8B-B14F-4D97-AF65-F5344CB8AC3E}">
        <p14:creationId xmlns:p14="http://schemas.microsoft.com/office/powerpoint/2010/main" val="294966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20" name="TextBox 19">
            <a:extLst>
              <a:ext uri="{FF2B5EF4-FFF2-40B4-BE49-F238E27FC236}">
                <a16:creationId xmlns:a16="http://schemas.microsoft.com/office/drawing/2014/main" id="{DC922DFF-5663-40DE-9B54-4149EDB7740E}"/>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24" name="Rectangle 23">
            <a:extLst>
              <a:ext uri="{FF2B5EF4-FFF2-40B4-BE49-F238E27FC236}">
                <a16:creationId xmlns:a16="http://schemas.microsoft.com/office/drawing/2014/main" id="{562FEA03-1122-4C36-ACD1-DA42FB8A03DC}"/>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5" name="Rectangle 24">
            <a:extLst>
              <a:ext uri="{FF2B5EF4-FFF2-40B4-BE49-F238E27FC236}">
                <a16:creationId xmlns:a16="http://schemas.microsoft.com/office/drawing/2014/main" id="{373D4EB9-5CAF-4B81-91EA-AD490D0B13E4}"/>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27213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nchorCtr="0">
            <a:noAutofit/>
          </a:bodyPr>
          <a:lstStyle>
            <a:lvl1pPr>
              <a:defRPr sz="4000">
                <a:solidFill>
                  <a:schemeClr val="bg1"/>
                </a:solidFill>
              </a:defRPr>
            </a:lvl1pPr>
          </a:lstStyle>
          <a:p>
            <a:r>
              <a:rPr lang="en-US"/>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24" name="Rectangle 23">
            <a:extLst>
              <a:ext uri="{FF2B5EF4-FFF2-40B4-BE49-F238E27FC236}">
                <a16:creationId xmlns:a16="http://schemas.microsoft.com/office/drawing/2014/main" id="{AD4273EB-E90B-42F7-8CE9-6A1713A08CA3}"/>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25" name="Rectangle 24">
            <a:extLst>
              <a:ext uri="{FF2B5EF4-FFF2-40B4-BE49-F238E27FC236}">
                <a16:creationId xmlns:a16="http://schemas.microsoft.com/office/drawing/2014/main" id="{F98FFA5B-1C6A-486A-A0FE-02206FCDC54A}"/>
              </a:ext>
            </a:extLst>
          </p:cNvPr>
          <p:cNvSpPr/>
          <p:nvPr/>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12754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mp; Sub Whi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algn="ctr">
              <a:defRPr sz="4800">
                <a:solidFill>
                  <a:schemeClr val="accent1"/>
                </a:solidFill>
              </a:defRPr>
            </a:lvl1pPr>
          </a:lstStyle>
          <a:p>
            <a:r>
              <a:rPr lang="en-US"/>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25111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p:nvSpPr>
        <p:spPr>
          <a:xfrm>
            <a:off x="471054" y="456581"/>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862"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9" name="Rectangle 8">
            <a:extLst>
              <a:ext uri="{FF2B5EF4-FFF2-40B4-BE49-F238E27FC236}">
                <a16:creationId xmlns:a16="http://schemas.microsoft.com/office/drawing/2014/main" id="{F6E1F1A6-2FDF-4676-B713-F9746DD3A821}"/>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custDataLst>
      <p:tags r:id="rId1"/>
    </p:custDataLst>
    <p:extLst>
      <p:ext uri="{BB962C8B-B14F-4D97-AF65-F5344CB8AC3E}">
        <p14:creationId xmlns:p14="http://schemas.microsoft.com/office/powerpoint/2010/main" val="40376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862" name="Image" descr="Image"/>
          <p:cNvPicPr>
            <a:picLocks noChangeAspect="1"/>
          </p:cNvPicPr>
          <p:nvPr/>
        </p:nvPicPr>
        <p:blipFill>
          <a:blip r:embed="rId3"/>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9" name="Rectangle 8">
            <a:extLst>
              <a:ext uri="{FF2B5EF4-FFF2-40B4-BE49-F238E27FC236}">
                <a16:creationId xmlns:a16="http://schemas.microsoft.com/office/drawing/2014/main" id="{EC2CF38D-B95A-4CD5-8F7D-86EA9C709AD4}"/>
              </a:ext>
            </a:extLst>
          </p:cNvPr>
          <p:cNvSpPr/>
          <p:nvPr/>
        </p:nvSpPr>
        <p:spPr>
          <a:xfrm>
            <a:off x="483010" y="6562504"/>
            <a:ext cx="2257349" cy="231410"/>
          </a:xfrm>
          <a:prstGeom prst="rect">
            <a:avLst/>
          </a:prstGeom>
        </p:spPr>
        <p:txBody>
          <a:bodyPr wrap="none">
            <a:spAutoFit/>
          </a:bodyPr>
          <a:lstStyle/>
          <a:p>
            <a:pPr algn="l"/>
            <a:r>
              <a:rPr lang="en-US" sz="1000" dirty="0">
                <a:solidFill>
                  <a:schemeClr val="bg1"/>
                </a:solidFill>
              </a:rPr>
              <a:t>Copyright © 2021 Intel Corporation</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algn="ctr">
              <a:defRPr sz="4800">
                <a:solidFill>
                  <a:schemeClr val="bg1"/>
                </a:solidFill>
              </a:defRPr>
            </a:lvl1pPr>
          </a:lstStyle>
          <a:p>
            <a:r>
              <a:rPr lang="en-US"/>
              <a:t>48pt Intel Clear Light Body. For content that is not a section, but has a big idea in text only.</a:t>
            </a:r>
          </a:p>
        </p:txBody>
      </p:sp>
    </p:spTree>
    <p:custDataLst>
      <p:tags r:id="rId1"/>
    </p:custDataLst>
    <p:extLst>
      <p:ext uri="{BB962C8B-B14F-4D97-AF65-F5344CB8AC3E}">
        <p14:creationId xmlns:p14="http://schemas.microsoft.com/office/powerpoint/2010/main" val="3163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Tree>
    <p:custDataLst>
      <p:tags r:id="rId1"/>
    </p:custDataLst>
    <p:extLst>
      <p:ext uri="{BB962C8B-B14F-4D97-AF65-F5344CB8AC3E}">
        <p14:creationId xmlns:p14="http://schemas.microsoft.com/office/powerpoint/2010/main" val="10083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EF4D63C-E5EB-4880-8202-A3ED51A118BD}"/>
              </a:ext>
            </a:extLst>
          </p:cNvPr>
          <p:cNvSpPr>
            <a:spLocks noGrp="1" noChangeArrowheads="1"/>
          </p:cNvSpPr>
          <p:nvPr>
            <p:ph type="dt" sz="half" idx="10"/>
          </p:nvPr>
        </p:nvSpPr>
        <p:spPr>
          <a:ln/>
        </p:spPr>
        <p:txBody>
          <a:bodyPr/>
          <a:lstStyle>
            <a:lvl1pPr>
              <a:defRPr/>
            </a:lvl1pPr>
          </a:lstStyle>
          <a:p>
            <a:pPr>
              <a:defRPr/>
            </a:pPr>
            <a:fld id="{4B29E8B7-92C4-4405-950C-91146E47F43D}" type="datetime1">
              <a:rPr lang="en-US"/>
              <a:pPr>
                <a:defRPr/>
              </a:pPr>
              <a:t>10/19/2021</a:t>
            </a:fld>
            <a:endParaRPr lang="en-US"/>
          </a:p>
        </p:txBody>
      </p:sp>
      <p:sp>
        <p:nvSpPr>
          <p:cNvPr id="5" name="Rectangle 5">
            <a:extLst>
              <a:ext uri="{FF2B5EF4-FFF2-40B4-BE49-F238E27FC236}">
                <a16:creationId xmlns:a16="http://schemas.microsoft.com/office/drawing/2014/main" id="{4D0A6141-1774-4B4D-8CDA-D05CE9C17E70}"/>
              </a:ext>
            </a:extLst>
          </p:cNvPr>
          <p:cNvSpPr>
            <a:spLocks noGrp="1" noChangeArrowheads="1"/>
          </p:cNvSpPr>
          <p:nvPr>
            <p:ph type="ftr" sz="quarter" idx="11"/>
          </p:nvPr>
        </p:nvSpPr>
        <p:spPr>
          <a:ln/>
        </p:spPr>
        <p:txBody>
          <a:bodyPr/>
          <a:lstStyle>
            <a:lvl1pPr>
              <a:defRPr/>
            </a:lvl1pPr>
          </a:lstStyle>
          <a:p>
            <a:pPr>
              <a:defRPr/>
            </a:pPr>
            <a:r>
              <a:rPr lang="en-US"/>
              <a:t>©M S Ramaiah School of Advanced Studies</a:t>
            </a:r>
          </a:p>
        </p:txBody>
      </p:sp>
      <p:sp>
        <p:nvSpPr>
          <p:cNvPr id="6" name="Rectangle 6">
            <a:extLst>
              <a:ext uri="{FF2B5EF4-FFF2-40B4-BE49-F238E27FC236}">
                <a16:creationId xmlns:a16="http://schemas.microsoft.com/office/drawing/2014/main" id="{A7D20443-0574-48B6-B35B-579AEE13F78C}"/>
              </a:ext>
            </a:extLst>
          </p:cNvPr>
          <p:cNvSpPr>
            <a:spLocks noGrp="1" noChangeArrowheads="1"/>
          </p:cNvSpPr>
          <p:nvPr>
            <p:ph type="sldNum" sz="quarter" idx="12"/>
          </p:nvPr>
        </p:nvSpPr>
        <p:spPr>
          <a:ln/>
        </p:spPr>
        <p:txBody>
          <a:bodyPr/>
          <a:lstStyle>
            <a:lvl1pPr>
              <a:defRPr/>
            </a:lvl1pPr>
          </a:lstStyle>
          <a:p>
            <a:fld id="{37D69D02-AF78-40AD-A6F8-1029A44BB925}" type="slidenum">
              <a:rPr lang="en-US" altLang="en-US"/>
              <a:pPr/>
              <a:t>‹#›</a:t>
            </a:fld>
            <a:endParaRPr lang="en-US" altLang="en-US"/>
          </a:p>
        </p:txBody>
      </p:sp>
    </p:spTree>
    <p:extLst>
      <p:ext uri="{BB962C8B-B14F-4D97-AF65-F5344CB8AC3E}">
        <p14:creationId xmlns:p14="http://schemas.microsoft.com/office/powerpoint/2010/main" val="733840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28365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rgbClr val="525252"/>
                </a:solidFill>
              </a:defRPr>
            </a:lvl1pPr>
          </a:lstStyle>
          <a:p>
            <a:r>
              <a:rPr lang="en-US"/>
              <a:t>75 </a:t>
            </a:r>
            <a:r>
              <a:rPr lang="en-US" err="1"/>
              <a:t>pt</a:t>
            </a:r>
            <a:r>
              <a:rPr lang="en-US"/>
              <a:t> Intel Clear</a:t>
            </a:r>
            <a:endParaRPr/>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99F366F8-DC49-4E0B-B131-1FB92CC518E3}"/>
              </a:ext>
            </a:extLst>
          </p:cNvPr>
          <p:cNvSpPr/>
          <p:nvPr/>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1" name="Rectangle">
            <a:extLst>
              <a:ext uri="{FF2B5EF4-FFF2-40B4-BE49-F238E27FC236}">
                <a16:creationId xmlns:a16="http://schemas.microsoft.com/office/drawing/2014/main" id="{10443275-64C7-4249-92B8-990C3BB41279}"/>
              </a:ext>
            </a:extLst>
          </p:cNvPr>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sp>
        <p:nvSpPr>
          <p:cNvPr id="12" name="Square">
            <a:extLst>
              <a:ext uri="{FF2B5EF4-FFF2-40B4-BE49-F238E27FC236}">
                <a16:creationId xmlns:a16="http://schemas.microsoft.com/office/drawing/2014/main" id="{85908D9A-1608-44B4-A0A3-FC9E665728CA}"/>
              </a:ext>
            </a:extLst>
          </p:cNvPr>
          <p:cNvSpPr/>
          <p:nvPr/>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latin typeface="+mj-lt"/>
              <a:ea typeface="Intel Clear" panose="020B0604020203020204" pitchFamily="34" charset="0"/>
              <a:cs typeface="Intel Clear" panose="020B0604020203020204" pitchFamily="34" charset="0"/>
            </a:endParaRPr>
          </a:p>
        </p:txBody>
      </p:sp>
      <p:pic>
        <p:nvPicPr>
          <p:cNvPr id="3" name="Graphic 2">
            <a:extLst>
              <a:ext uri="{FF2B5EF4-FFF2-40B4-BE49-F238E27FC236}">
                <a16:creationId xmlns:a16="http://schemas.microsoft.com/office/drawing/2014/main" id="{2952F383-4862-4271-B541-5612120030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6513" y="5992753"/>
            <a:ext cx="1031758" cy="384723"/>
          </a:xfrm>
          <a:prstGeom prst="rect">
            <a:avLst/>
          </a:prstGeom>
        </p:spPr>
      </p:pic>
    </p:spTree>
    <p:custDataLst>
      <p:tags r:id="rId1"/>
    </p:custDataLst>
    <p:extLst>
      <p:ext uri="{BB962C8B-B14F-4D97-AF65-F5344CB8AC3E}">
        <p14:creationId xmlns:p14="http://schemas.microsoft.com/office/powerpoint/2010/main" val="367237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Tree>
    <p:custDataLst>
      <p:tags r:id="rId1"/>
    </p:custDataLst>
    <p:extLst>
      <p:ext uri="{BB962C8B-B14F-4D97-AF65-F5344CB8AC3E}">
        <p14:creationId xmlns:p14="http://schemas.microsoft.com/office/powerpoint/2010/main" val="25547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8325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9069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10119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3932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r>
              <a:rPr lang="en-US"/>
              <a:t>Click icon to add picture</a:t>
            </a:r>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r>
              <a:rPr lang="en-US"/>
              <a:t>Click icon to add picture</a:t>
            </a:r>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custDataLst>
      <p:tags r:id="rId1"/>
    </p:custDataLst>
    <p:extLst>
      <p:ext uri="{BB962C8B-B14F-4D97-AF65-F5344CB8AC3E}">
        <p14:creationId xmlns:p14="http://schemas.microsoft.com/office/powerpoint/2010/main" val="610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j-lt"/>
              <a:ea typeface="Intel Clear" panose="020B0604020203020204" pitchFamily="34" charset="0"/>
              <a:cs typeface="Intel Clear" panose="020B0604020203020204" pitchFamily="34" charset="0"/>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p>
            <a:r>
              <a:rPr lang="en-US"/>
              <a:t>Body copy Intel clear light 28 point</a:t>
            </a:r>
          </a:p>
          <a:p>
            <a:pPr lvl="1"/>
            <a:r>
              <a:rPr lang="en-US"/>
              <a:t>Sub Bullet one 24 point</a:t>
            </a:r>
          </a:p>
          <a:p>
            <a:pPr lvl="2"/>
            <a:r>
              <a:rPr lang="en-US"/>
              <a:t>Sub Bullet two 20 point</a:t>
            </a:r>
          </a:p>
          <a:p>
            <a:pPr lvl="3"/>
            <a:r>
              <a:rPr lang="en-US"/>
              <a:t>Sub Bullet three 18 point</a:t>
            </a:r>
          </a:p>
          <a:p>
            <a:pPr lvl="4"/>
            <a:r>
              <a:rPr lang="en-US"/>
              <a:t>Sub Bullet four 16 point</a:t>
            </a:r>
            <a:br>
              <a:rPr lang="en-US"/>
            </a:br>
            <a:endParaRPr lang="en-US"/>
          </a:p>
          <a:p>
            <a:pPr lvl="2"/>
            <a:endParaRPr/>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Autofit/>
          </a:bodyPr>
          <a:lstStyle/>
          <a:p>
            <a:r>
              <a:rPr lang="en-US"/>
              <a:t>40pt Intel Clear Light Text Goes Here</a:t>
            </a:r>
            <a:endParaRPr/>
          </a:p>
        </p:txBody>
      </p:sp>
      <p:sp>
        <p:nvSpPr>
          <p:cNvPr id="5" name="Rectangle 4">
            <a:extLst>
              <a:ext uri="{FF2B5EF4-FFF2-40B4-BE49-F238E27FC236}">
                <a16:creationId xmlns:a16="http://schemas.microsoft.com/office/drawing/2014/main" id="{7FE2005A-EE28-4562-A018-55A90BB1BA11}"/>
              </a:ext>
            </a:extLst>
          </p:cNvPr>
          <p:cNvSpPr/>
          <p:nvPr/>
        </p:nvSpPr>
        <p:spPr>
          <a:xfrm>
            <a:off x="483010" y="6562504"/>
            <a:ext cx="2257349" cy="231410"/>
          </a:xfrm>
          <a:prstGeom prst="rect">
            <a:avLst/>
          </a:prstGeom>
        </p:spPr>
        <p:txBody>
          <a:bodyPr wrap="none">
            <a:spAutoFit/>
          </a:bodyPr>
          <a:lstStyle/>
          <a:p>
            <a:pPr algn="l"/>
            <a:r>
              <a:rPr lang="en-US" sz="1000" dirty="0">
                <a:solidFill>
                  <a:schemeClr val="bg2"/>
                </a:solidFill>
              </a:rPr>
              <a:t>Copyright © 2021 Intel Corporation</a:t>
            </a:r>
          </a:p>
        </p:txBody>
      </p:sp>
      <p:pic>
        <p:nvPicPr>
          <p:cNvPr id="6" name="Graphic 5">
            <a:extLst>
              <a:ext uri="{FF2B5EF4-FFF2-40B4-BE49-F238E27FC236}">
                <a16:creationId xmlns:a16="http://schemas.microsoft.com/office/drawing/2014/main" id="{DCACDBB0-BD96-446C-8F63-C56E4AA10FB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err="1">
              <a:ln>
                <a:noFill/>
              </a:ln>
              <a:solidFill>
                <a:schemeClr val="bg2"/>
              </a:solidFill>
              <a:effectLst/>
              <a:uFillTx/>
              <a:latin typeface="+mn-lt"/>
              <a:ea typeface="+mn-ea"/>
              <a:cs typeface="+mn-cs"/>
              <a:sym typeface="Helvetica Neue"/>
            </a:endParaRPr>
          </a:p>
        </p:txBody>
      </p:sp>
    </p:spTree>
    <p:custDataLst>
      <p:tags r:id="rId29"/>
    </p:custDataLst>
  </p:cSld>
  <p:clrMap bg1="lt1" tx1="dk1" bg2="lt2" tx2="dk2" accent1="accent1" accent2="accent2" accent3="accent3" accent4="accent4" accent5="accent5" accent6="accent6" hlink="hlink" folHlink="folHlink"/>
  <p:sldLayoutIdLst>
    <p:sldLayoutId id="2147483719" r:id="rId1"/>
    <p:sldLayoutId id="2147483767" r:id="rId2"/>
    <p:sldLayoutId id="2147483766" r:id="rId3"/>
    <p:sldLayoutId id="2147483756" r:id="rId4"/>
    <p:sldLayoutId id="2147483759" r:id="rId5"/>
    <p:sldLayoutId id="2147483755" r:id="rId6"/>
    <p:sldLayoutId id="2147483722" r:id="rId7"/>
    <p:sldLayoutId id="2147483778" r:id="rId8"/>
    <p:sldLayoutId id="2147483724" r:id="rId9"/>
    <p:sldLayoutId id="2147483751" r:id="rId10"/>
    <p:sldLayoutId id="2147483730" r:id="rId11"/>
    <p:sldLayoutId id="2147483754" r:id="rId12"/>
    <p:sldLayoutId id="2147483761" r:id="rId13"/>
    <p:sldLayoutId id="2147483749" r:id="rId14"/>
    <p:sldLayoutId id="2147483746" r:id="rId15"/>
    <p:sldLayoutId id="2147483747" r:id="rId16"/>
    <p:sldLayoutId id="2147483769" r:id="rId17"/>
    <p:sldLayoutId id="2147483768" r:id="rId18"/>
    <p:sldLayoutId id="2147483723" r:id="rId19"/>
    <p:sldLayoutId id="2147483770" r:id="rId20"/>
    <p:sldLayoutId id="2147483771" r:id="rId21"/>
    <p:sldLayoutId id="2147483772" r:id="rId22"/>
    <p:sldLayoutId id="2147483745" r:id="rId23"/>
    <p:sldLayoutId id="2147483780" r:id="rId24"/>
    <p:sldLayoutId id="2147483744" r:id="rId25"/>
    <p:sldLayoutId id="2147483750" r:id="rId26"/>
    <p:sldLayoutId id="2147483781"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609600" eaLnBrk="1" latinLnBrk="0" hangingPunct="1">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hyperlink" Target="http://www.sunburst-design.com/papers/" TargetMode="Externa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49.xml.rels><?xml version="1.0" encoding="UTF-8" standalone="yes"?>
<Relationships xmlns="http://schemas.openxmlformats.org/package/2006/relationships"><Relationship Id="rId3" Type="http://schemas.openxmlformats.org/officeDocument/2006/relationships/hyperlink" Target="https://legal.intel.com/Marketing/Pages/Notices%20and%20Disclaimers.aspx" TargetMode="External"/><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3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86B6-E22C-46CD-9253-E907513E52B7}"/>
              </a:ext>
            </a:extLst>
          </p:cNvPr>
          <p:cNvSpPr>
            <a:spLocks noGrp="1"/>
          </p:cNvSpPr>
          <p:nvPr>
            <p:ph type="title"/>
          </p:nvPr>
        </p:nvSpPr>
        <p:spPr>
          <a:xfrm>
            <a:off x="0" y="3509079"/>
            <a:ext cx="12179127" cy="1091827"/>
          </a:xfrm>
        </p:spPr>
        <p:txBody>
          <a:bodyPr anchor="b" anchorCtr="0"/>
          <a:lstStyle/>
          <a:p>
            <a:pPr algn="ctr"/>
            <a:r>
              <a:rPr lang="en-US" sz="6600" dirty="0"/>
              <a:t>Introduction to SystemVerilog HDVL- Part 2</a:t>
            </a:r>
          </a:p>
        </p:txBody>
      </p:sp>
      <p:sp>
        <p:nvSpPr>
          <p:cNvPr id="6" name="Text Placeholder 5">
            <a:extLst>
              <a:ext uri="{FF2B5EF4-FFF2-40B4-BE49-F238E27FC236}">
                <a16:creationId xmlns:a16="http://schemas.microsoft.com/office/drawing/2014/main" id="{28989D30-CB1A-43F1-8184-0DA0A926432F}"/>
              </a:ext>
            </a:extLst>
          </p:cNvPr>
          <p:cNvSpPr>
            <a:spLocks noGrp="1"/>
          </p:cNvSpPr>
          <p:nvPr>
            <p:ph type="body" sz="quarter" idx="27"/>
          </p:nvPr>
        </p:nvSpPr>
        <p:spPr>
          <a:xfrm>
            <a:off x="1908349" y="4702409"/>
            <a:ext cx="10283651" cy="326776"/>
          </a:xfrm>
        </p:spPr>
        <p:txBody>
          <a:bodyPr>
            <a:noAutofit/>
          </a:bodyPr>
          <a:lstStyle/>
          <a:p>
            <a:pPr>
              <a:spcBef>
                <a:spcPts val="600"/>
              </a:spcBef>
            </a:pPr>
            <a:endParaRPr lang="en-US" sz="1200" dirty="0"/>
          </a:p>
          <a:p>
            <a:pPr>
              <a:spcBef>
                <a:spcPts val="600"/>
              </a:spcBef>
            </a:pPr>
            <a:endParaRPr lang="en-US" sz="1200" dirty="0"/>
          </a:p>
          <a:p>
            <a:pPr>
              <a:spcBef>
                <a:spcPts val="600"/>
              </a:spcBef>
            </a:pPr>
            <a:endParaRPr lang="en-US" sz="1200" dirty="0"/>
          </a:p>
          <a:p>
            <a:pPr>
              <a:spcBef>
                <a:spcPts val="600"/>
              </a:spcBef>
            </a:pPr>
            <a:r>
              <a:rPr lang="en-US" sz="1200" dirty="0"/>
              <a:t>		Copyright © 2021 Intel Corporation.</a:t>
            </a:r>
          </a:p>
          <a:p>
            <a:pPr>
              <a:spcBef>
                <a:spcPts val="600"/>
              </a:spcBef>
            </a:pPr>
            <a:r>
              <a:rPr lang="en-US" sz="1200" dirty="0"/>
              <a:t>		This document is intended for personal use only.</a:t>
            </a:r>
          </a:p>
          <a:p>
            <a:pPr>
              <a:spcBef>
                <a:spcPts val="600"/>
              </a:spcBef>
            </a:pPr>
            <a:r>
              <a:rPr lang="en-US" sz="1200" dirty="0"/>
              <a:t>		Unauthorized distribution, modification, public performance, </a:t>
            </a:r>
          </a:p>
          <a:p>
            <a:pPr>
              <a:spcBef>
                <a:spcPts val="0"/>
              </a:spcBef>
            </a:pPr>
            <a:r>
              <a:rPr lang="en-US" sz="1200" dirty="0"/>
              <a:t>		public display, or copying of this material via any medium is strictly prohibited. </a:t>
            </a:r>
          </a:p>
        </p:txBody>
      </p:sp>
      <p:sp>
        <p:nvSpPr>
          <p:cNvPr id="5" name="TextBox 4">
            <a:extLst>
              <a:ext uri="{FF2B5EF4-FFF2-40B4-BE49-F238E27FC236}">
                <a16:creationId xmlns:a16="http://schemas.microsoft.com/office/drawing/2014/main" id="{5563079E-533E-4435-B6EA-181B295160FE}"/>
              </a:ext>
            </a:extLst>
          </p:cNvPr>
          <p:cNvSpPr txBox="1"/>
          <p:nvPr/>
        </p:nvSpPr>
        <p:spPr>
          <a:xfrm>
            <a:off x="3312696" y="5731042"/>
            <a:ext cx="6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endParaRPr kumimoji="0" lang="en-US" b="0" i="0" u="none" strike="noStrike" cap="none" spc="0" normalizeH="0" baseline="0" dirty="0" err="1">
              <a:ln>
                <a:noFill/>
              </a:ln>
              <a:solidFill>
                <a:schemeClr val="tx2"/>
              </a:solidFill>
              <a:effectLst/>
              <a:uFillTx/>
              <a:latin typeface="+mn-lt"/>
              <a:ea typeface="+mn-ea"/>
              <a:cs typeface="+mn-cs"/>
              <a:sym typeface="Helvetica Neue"/>
            </a:endParaRPr>
          </a:p>
        </p:txBody>
      </p:sp>
    </p:spTree>
    <p:custDataLst>
      <p:tags r:id="rId1"/>
    </p:custDataLst>
    <p:extLst>
      <p:ext uri="{BB962C8B-B14F-4D97-AF65-F5344CB8AC3E}">
        <p14:creationId xmlns:p14="http://schemas.microsoft.com/office/powerpoint/2010/main" val="1306539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DF396-FB64-4EEF-A5D9-629F9FB148BD}"/>
              </a:ext>
            </a:extLst>
          </p:cNvPr>
          <p:cNvSpPr>
            <a:spLocks noGrp="1"/>
          </p:cNvSpPr>
          <p:nvPr>
            <p:ph type="title"/>
          </p:nvPr>
        </p:nvSpPr>
        <p:spPr>
          <a:xfrm>
            <a:off x="609599" y="287720"/>
            <a:ext cx="10972801" cy="883673"/>
          </a:xfrm>
        </p:spPr>
        <p:txBody>
          <a:bodyPr/>
          <a:lstStyle/>
          <a:p>
            <a:r>
              <a:rPr lang="en-US" dirty="0">
                <a:solidFill>
                  <a:schemeClr val="tx2"/>
                </a:solidFill>
              </a:rPr>
              <a:t>SystemVerilog Packed and Unpacked Arrays</a:t>
            </a:r>
          </a:p>
        </p:txBody>
      </p:sp>
      <p:pic>
        <p:nvPicPr>
          <p:cNvPr id="4" name="Content Placeholder 3">
            <a:extLst>
              <a:ext uri="{FF2B5EF4-FFF2-40B4-BE49-F238E27FC236}">
                <a16:creationId xmlns:a16="http://schemas.microsoft.com/office/drawing/2014/main" id="{F1FB715D-0A1F-4452-94E0-F7F256938F90}"/>
              </a:ext>
            </a:extLst>
          </p:cNvPr>
          <p:cNvPicPr>
            <a:picLocks noGrp="1" noChangeAspect="1"/>
          </p:cNvPicPr>
          <p:nvPr>
            <p:ph idx="1"/>
          </p:nvPr>
        </p:nvPicPr>
        <p:blipFill>
          <a:blip r:embed="rId2"/>
          <a:stretch>
            <a:fillRect/>
          </a:stretch>
        </p:blipFill>
        <p:spPr>
          <a:xfrm>
            <a:off x="609599" y="1171393"/>
            <a:ext cx="10846677" cy="5077007"/>
          </a:xfrm>
          <a:prstGeom prst="rect">
            <a:avLst/>
          </a:prstGeom>
        </p:spPr>
      </p:pic>
    </p:spTree>
    <p:extLst>
      <p:ext uri="{BB962C8B-B14F-4D97-AF65-F5344CB8AC3E}">
        <p14:creationId xmlns:p14="http://schemas.microsoft.com/office/powerpoint/2010/main" val="4081810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23BC6-0C6E-40EA-9E3A-69C2D373FFFB}"/>
              </a:ext>
            </a:extLst>
          </p:cNvPr>
          <p:cNvSpPr>
            <a:spLocks noGrp="1"/>
          </p:cNvSpPr>
          <p:nvPr>
            <p:ph type="title"/>
          </p:nvPr>
        </p:nvSpPr>
        <p:spPr>
          <a:xfrm>
            <a:off x="490174" y="335195"/>
            <a:ext cx="10972801" cy="883673"/>
          </a:xfrm>
        </p:spPr>
        <p:txBody>
          <a:bodyPr/>
          <a:lstStyle/>
          <a:p>
            <a:r>
              <a:rPr lang="en-US" dirty="0">
                <a:solidFill>
                  <a:schemeClr val="tx2"/>
                </a:solidFill>
              </a:rPr>
              <a:t>Unpacked Array to Packed Array</a:t>
            </a:r>
          </a:p>
        </p:txBody>
      </p:sp>
      <p:pic>
        <p:nvPicPr>
          <p:cNvPr id="4" name="Content Placeholder 3">
            <a:extLst>
              <a:ext uri="{FF2B5EF4-FFF2-40B4-BE49-F238E27FC236}">
                <a16:creationId xmlns:a16="http://schemas.microsoft.com/office/drawing/2014/main" id="{347F71F4-E4B3-45E8-BFA6-96E5D8476AB3}"/>
              </a:ext>
            </a:extLst>
          </p:cNvPr>
          <p:cNvPicPr>
            <a:picLocks noGrp="1" noChangeAspect="1"/>
          </p:cNvPicPr>
          <p:nvPr>
            <p:ph idx="1"/>
          </p:nvPr>
        </p:nvPicPr>
        <p:blipFill>
          <a:blip r:embed="rId2"/>
          <a:stretch>
            <a:fillRect/>
          </a:stretch>
        </p:blipFill>
        <p:spPr>
          <a:xfrm>
            <a:off x="592916" y="1078787"/>
            <a:ext cx="10096105" cy="5169613"/>
          </a:xfrm>
          <a:prstGeom prst="rect">
            <a:avLst/>
          </a:prstGeom>
        </p:spPr>
      </p:pic>
    </p:spTree>
    <p:extLst>
      <p:ext uri="{BB962C8B-B14F-4D97-AF65-F5344CB8AC3E}">
        <p14:creationId xmlns:p14="http://schemas.microsoft.com/office/powerpoint/2010/main" val="606641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EB12-7A8E-4344-B61E-F4A03791D93E}"/>
              </a:ext>
            </a:extLst>
          </p:cNvPr>
          <p:cNvSpPr>
            <a:spLocks noGrp="1"/>
          </p:cNvSpPr>
          <p:nvPr>
            <p:ph type="title"/>
          </p:nvPr>
        </p:nvSpPr>
        <p:spPr>
          <a:xfrm>
            <a:off x="516718" y="167763"/>
            <a:ext cx="10972801" cy="883673"/>
          </a:xfrm>
        </p:spPr>
        <p:txBody>
          <a:bodyPr/>
          <a:lstStyle/>
          <a:p>
            <a:r>
              <a:rPr lang="en-US" dirty="0">
                <a:solidFill>
                  <a:schemeClr val="tx2"/>
                </a:solidFill>
              </a:rPr>
              <a:t>Multi-dimensional Arrays</a:t>
            </a:r>
          </a:p>
        </p:txBody>
      </p:sp>
      <p:pic>
        <p:nvPicPr>
          <p:cNvPr id="4" name="Content Placeholder 3">
            <a:extLst>
              <a:ext uri="{FF2B5EF4-FFF2-40B4-BE49-F238E27FC236}">
                <a16:creationId xmlns:a16="http://schemas.microsoft.com/office/drawing/2014/main" id="{64C7FD72-5B0F-44D1-A63E-370BC7387DF8}"/>
              </a:ext>
            </a:extLst>
          </p:cNvPr>
          <p:cNvPicPr>
            <a:picLocks noGrp="1" noChangeAspect="1"/>
          </p:cNvPicPr>
          <p:nvPr>
            <p:ph idx="1"/>
          </p:nvPr>
        </p:nvPicPr>
        <p:blipFill>
          <a:blip r:embed="rId2"/>
          <a:stretch>
            <a:fillRect/>
          </a:stretch>
        </p:blipFill>
        <p:spPr>
          <a:xfrm>
            <a:off x="516719" y="873303"/>
            <a:ext cx="10540164" cy="5375097"/>
          </a:xfrm>
          <a:prstGeom prst="rect">
            <a:avLst/>
          </a:prstGeom>
        </p:spPr>
      </p:pic>
    </p:spTree>
    <p:extLst>
      <p:ext uri="{BB962C8B-B14F-4D97-AF65-F5344CB8AC3E}">
        <p14:creationId xmlns:p14="http://schemas.microsoft.com/office/powerpoint/2010/main" val="2228075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2E5FE-EF7C-497C-BA0A-61F50A4EADD0}"/>
              </a:ext>
            </a:extLst>
          </p:cNvPr>
          <p:cNvSpPr>
            <a:spLocks noGrp="1"/>
          </p:cNvSpPr>
          <p:nvPr>
            <p:ph type="title"/>
          </p:nvPr>
        </p:nvSpPr>
        <p:spPr>
          <a:xfrm>
            <a:off x="477303" y="167763"/>
            <a:ext cx="10972801" cy="883673"/>
          </a:xfrm>
        </p:spPr>
        <p:txBody>
          <a:bodyPr/>
          <a:lstStyle/>
          <a:p>
            <a:r>
              <a:rPr lang="en-US" dirty="0">
                <a:solidFill>
                  <a:schemeClr val="tx2"/>
                </a:solidFill>
              </a:rPr>
              <a:t>Array Replication</a:t>
            </a:r>
          </a:p>
        </p:txBody>
      </p:sp>
      <p:pic>
        <p:nvPicPr>
          <p:cNvPr id="4" name="Content Placeholder 3">
            <a:extLst>
              <a:ext uri="{FF2B5EF4-FFF2-40B4-BE49-F238E27FC236}">
                <a16:creationId xmlns:a16="http://schemas.microsoft.com/office/drawing/2014/main" id="{9B99E64D-A219-48D7-90E2-DA8C2E3561FE}"/>
              </a:ext>
            </a:extLst>
          </p:cNvPr>
          <p:cNvPicPr>
            <a:picLocks noGrp="1" noChangeAspect="1"/>
          </p:cNvPicPr>
          <p:nvPr>
            <p:ph idx="1"/>
          </p:nvPr>
        </p:nvPicPr>
        <p:blipFill>
          <a:blip r:embed="rId2"/>
          <a:stretch>
            <a:fillRect/>
          </a:stretch>
        </p:blipFill>
        <p:spPr>
          <a:xfrm>
            <a:off x="378371" y="1219200"/>
            <a:ext cx="10384221" cy="5029200"/>
          </a:xfrm>
          <a:prstGeom prst="rect">
            <a:avLst/>
          </a:prstGeom>
        </p:spPr>
      </p:pic>
    </p:spTree>
    <p:extLst>
      <p:ext uri="{BB962C8B-B14F-4D97-AF65-F5344CB8AC3E}">
        <p14:creationId xmlns:p14="http://schemas.microsoft.com/office/powerpoint/2010/main" val="3911095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7A949-F731-486B-8628-A47CB6B82B5A}"/>
              </a:ext>
            </a:extLst>
          </p:cNvPr>
          <p:cNvSpPr>
            <a:spLocks noGrp="1"/>
          </p:cNvSpPr>
          <p:nvPr>
            <p:ph type="title"/>
          </p:nvPr>
        </p:nvSpPr>
        <p:spPr>
          <a:xfrm>
            <a:off x="519343" y="256190"/>
            <a:ext cx="10972801" cy="883673"/>
          </a:xfrm>
        </p:spPr>
        <p:txBody>
          <a:bodyPr>
            <a:normAutofit/>
          </a:bodyPr>
          <a:lstStyle/>
          <a:p>
            <a:r>
              <a:rPr lang="en-US" dirty="0">
                <a:solidFill>
                  <a:schemeClr val="tx2"/>
                </a:solidFill>
              </a:rPr>
              <a:t>Array with default values</a:t>
            </a:r>
          </a:p>
        </p:txBody>
      </p:sp>
      <p:pic>
        <p:nvPicPr>
          <p:cNvPr id="6" name="Content Placeholder 5">
            <a:extLst>
              <a:ext uri="{FF2B5EF4-FFF2-40B4-BE49-F238E27FC236}">
                <a16:creationId xmlns:a16="http://schemas.microsoft.com/office/drawing/2014/main" id="{47A92DEC-C5D2-4057-A0BB-08161E2B93E9}"/>
              </a:ext>
            </a:extLst>
          </p:cNvPr>
          <p:cNvPicPr>
            <a:picLocks noGrp="1" noChangeAspect="1"/>
          </p:cNvPicPr>
          <p:nvPr>
            <p:ph idx="1"/>
          </p:nvPr>
        </p:nvPicPr>
        <p:blipFill>
          <a:blip r:embed="rId2"/>
          <a:stretch>
            <a:fillRect/>
          </a:stretch>
        </p:blipFill>
        <p:spPr>
          <a:xfrm>
            <a:off x="777766" y="1334814"/>
            <a:ext cx="10300917" cy="4913588"/>
          </a:xfrm>
          <a:prstGeom prst="rect">
            <a:avLst/>
          </a:prstGeom>
          <a:noFill/>
        </p:spPr>
      </p:pic>
    </p:spTree>
    <p:extLst>
      <p:ext uri="{BB962C8B-B14F-4D97-AF65-F5344CB8AC3E}">
        <p14:creationId xmlns:p14="http://schemas.microsoft.com/office/powerpoint/2010/main" val="3974131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560411-4440-4B9B-99BA-37993AB7A901}"/>
              </a:ext>
            </a:extLst>
          </p:cNvPr>
          <p:cNvPicPr>
            <a:picLocks noChangeAspect="1"/>
          </p:cNvPicPr>
          <p:nvPr/>
        </p:nvPicPr>
        <p:blipFill>
          <a:blip r:embed="rId2"/>
          <a:stretch>
            <a:fillRect/>
          </a:stretch>
        </p:blipFill>
        <p:spPr>
          <a:xfrm>
            <a:off x="3023349" y="2895554"/>
            <a:ext cx="6145301" cy="1066892"/>
          </a:xfrm>
          <a:prstGeom prst="rect">
            <a:avLst/>
          </a:prstGeom>
        </p:spPr>
      </p:pic>
      <p:pic>
        <p:nvPicPr>
          <p:cNvPr id="6" name="Picture 5">
            <a:extLst>
              <a:ext uri="{FF2B5EF4-FFF2-40B4-BE49-F238E27FC236}">
                <a16:creationId xmlns:a16="http://schemas.microsoft.com/office/drawing/2014/main" id="{292BFF55-C11E-4D4E-9AA3-7047D227B5D2}"/>
              </a:ext>
            </a:extLst>
          </p:cNvPr>
          <p:cNvPicPr>
            <a:picLocks noChangeAspect="1"/>
          </p:cNvPicPr>
          <p:nvPr/>
        </p:nvPicPr>
        <p:blipFill>
          <a:blip r:embed="rId2"/>
          <a:stretch>
            <a:fillRect/>
          </a:stretch>
        </p:blipFill>
        <p:spPr>
          <a:xfrm>
            <a:off x="3023349" y="2895554"/>
            <a:ext cx="6145301" cy="1066892"/>
          </a:xfrm>
          <a:prstGeom prst="rect">
            <a:avLst/>
          </a:prstGeom>
        </p:spPr>
      </p:pic>
      <p:pic>
        <p:nvPicPr>
          <p:cNvPr id="7" name="Picture 6">
            <a:extLst>
              <a:ext uri="{FF2B5EF4-FFF2-40B4-BE49-F238E27FC236}">
                <a16:creationId xmlns:a16="http://schemas.microsoft.com/office/drawing/2014/main" id="{EF96FE5A-6CAC-4DD4-BE0A-969CEE0FD1E8}"/>
              </a:ext>
            </a:extLst>
          </p:cNvPr>
          <p:cNvPicPr>
            <a:picLocks noChangeAspect="1"/>
          </p:cNvPicPr>
          <p:nvPr/>
        </p:nvPicPr>
        <p:blipFill>
          <a:blip r:embed="rId2"/>
          <a:stretch>
            <a:fillRect/>
          </a:stretch>
        </p:blipFill>
        <p:spPr>
          <a:xfrm>
            <a:off x="3023349" y="2895554"/>
            <a:ext cx="6145301" cy="1066892"/>
          </a:xfrm>
          <a:prstGeom prst="rect">
            <a:avLst/>
          </a:prstGeom>
        </p:spPr>
      </p:pic>
      <p:sp>
        <p:nvSpPr>
          <p:cNvPr id="2" name="Title 1">
            <a:extLst>
              <a:ext uri="{FF2B5EF4-FFF2-40B4-BE49-F238E27FC236}">
                <a16:creationId xmlns:a16="http://schemas.microsoft.com/office/drawing/2014/main" id="{2FBDAB4E-B7C6-4625-B576-F0BFE74B9A3B}"/>
              </a:ext>
            </a:extLst>
          </p:cNvPr>
          <p:cNvSpPr>
            <a:spLocks noGrp="1"/>
          </p:cNvSpPr>
          <p:nvPr>
            <p:ph type="title"/>
          </p:nvPr>
        </p:nvSpPr>
        <p:spPr>
          <a:xfrm>
            <a:off x="609599" y="245680"/>
            <a:ext cx="10972801" cy="883673"/>
          </a:xfrm>
        </p:spPr>
        <p:txBody>
          <a:bodyPr/>
          <a:lstStyle/>
          <a:p>
            <a:r>
              <a:rPr lang="en-US" dirty="0">
                <a:solidFill>
                  <a:schemeClr val="tx2"/>
                </a:solidFill>
              </a:rPr>
              <a:t>Array with default values</a:t>
            </a:r>
            <a:endParaRPr lang="en-US" dirty="0"/>
          </a:p>
        </p:txBody>
      </p:sp>
      <p:pic>
        <p:nvPicPr>
          <p:cNvPr id="9" name="Content Placeholder 8">
            <a:extLst>
              <a:ext uri="{FF2B5EF4-FFF2-40B4-BE49-F238E27FC236}">
                <a16:creationId xmlns:a16="http://schemas.microsoft.com/office/drawing/2014/main" id="{4AE824E8-E04C-4B4C-85A2-0227F2792BD0}"/>
              </a:ext>
            </a:extLst>
          </p:cNvPr>
          <p:cNvPicPr>
            <a:picLocks noGrp="1" noChangeAspect="1"/>
          </p:cNvPicPr>
          <p:nvPr>
            <p:ph idx="1"/>
          </p:nvPr>
        </p:nvPicPr>
        <p:blipFill>
          <a:blip r:embed="rId3"/>
          <a:stretch>
            <a:fillRect/>
          </a:stretch>
        </p:blipFill>
        <p:spPr>
          <a:xfrm>
            <a:off x="872359" y="1051034"/>
            <a:ext cx="10237075" cy="5150069"/>
          </a:xfrm>
          <a:prstGeom prst="rect">
            <a:avLst/>
          </a:prstGeom>
        </p:spPr>
      </p:pic>
    </p:spTree>
    <p:extLst>
      <p:ext uri="{BB962C8B-B14F-4D97-AF65-F5344CB8AC3E}">
        <p14:creationId xmlns:p14="http://schemas.microsoft.com/office/powerpoint/2010/main" val="3512204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6">
            <a:extLst>
              <a:ext uri="{FF2B5EF4-FFF2-40B4-BE49-F238E27FC236}">
                <a16:creationId xmlns:a16="http://schemas.microsoft.com/office/drawing/2014/main" id="{06629A88-DC35-4F72-9188-C339B515FDF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A886E44-2A75-486C-B1D7-FD545EAD5844}" type="slidenum">
              <a:rPr lang="en-US" altLang="en-US" sz="1400"/>
              <a:pPr/>
              <a:t>16</a:t>
            </a:fld>
            <a:endParaRPr lang="en-US" altLang="en-US" sz="1400"/>
          </a:p>
        </p:txBody>
      </p:sp>
      <p:sp>
        <p:nvSpPr>
          <p:cNvPr id="75779" name="Rectangle 5">
            <a:extLst>
              <a:ext uri="{FF2B5EF4-FFF2-40B4-BE49-F238E27FC236}">
                <a16:creationId xmlns:a16="http://schemas.microsoft.com/office/drawing/2014/main" id="{D96CCD63-EFF8-4453-9F2B-3200197FAA6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75781" name="Rectangle 2">
            <a:extLst>
              <a:ext uri="{FF2B5EF4-FFF2-40B4-BE49-F238E27FC236}">
                <a16:creationId xmlns:a16="http://schemas.microsoft.com/office/drawing/2014/main" id="{3F445A62-E20F-4D69-8539-280E849AA657}"/>
              </a:ext>
            </a:extLst>
          </p:cNvPr>
          <p:cNvSpPr>
            <a:spLocks noGrp="1" noChangeArrowheads="1"/>
          </p:cNvSpPr>
          <p:nvPr>
            <p:ph type="title"/>
          </p:nvPr>
        </p:nvSpPr>
        <p:spPr>
          <a:xfrm>
            <a:off x="0" y="0"/>
            <a:ext cx="9982200" cy="990600"/>
          </a:xfrm>
        </p:spPr>
        <p:txBody>
          <a:bodyPr/>
          <a:lstStyle/>
          <a:p>
            <a:r>
              <a:rPr lang="en-US" altLang="en-US" dirty="0">
                <a:solidFill>
                  <a:schemeClr val="tx2"/>
                </a:solidFill>
              </a:rPr>
              <a:t>The foreach loop</a:t>
            </a:r>
          </a:p>
        </p:txBody>
      </p:sp>
      <p:sp>
        <p:nvSpPr>
          <p:cNvPr id="75782" name="Rectangle 3">
            <a:extLst>
              <a:ext uri="{FF2B5EF4-FFF2-40B4-BE49-F238E27FC236}">
                <a16:creationId xmlns:a16="http://schemas.microsoft.com/office/drawing/2014/main" id="{A95F9F25-EAF3-4295-9E3E-324BBA3E8FAC}"/>
              </a:ext>
            </a:extLst>
          </p:cNvPr>
          <p:cNvSpPr>
            <a:spLocks noGrp="1" noChangeArrowheads="1"/>
          </p:cNvSpPr>
          <p:nvPr>
            <p:ph type="body" idx="1"/>
          </p:nvPr>
        </p:nvSpPr>
        <p:spPr>
          <a:xfrm>
            <a:off x="534255" y="821933"/>
            <a:ext cx="10212513" cy="5465851"/>
          </a:xfrm>
        </p:spPr>
        <p:txBody>
          <a:bodyPr>
            <a:normAutofit/>
          </a:bodyPr>
          <a:lstStyle/>
          <a:p>
            <a:pPr>
              <a:buFontTx/>
              <a:buNone/>
            </a:pPr>
            <a:r>
              <a:rPr lang="en-US" altLang="en-US" sz="2400" dirty="0"/>
              <a:t>module </a:t>
            </a:r>
            <a:r>
              <a:rPr lang="en-US" altLang="en-US" sz="2400" dirty="0" err="1"/>
              <a:t>foreach_loop</a:t>
            </a:r>
            <a:r>
              <a:rPr lang="en-US" altLang="en-US" sz="2400" dirty="0"/>
              <a:t> ();</a:t>
            </a:r>
          </a:p>
          <a:p>
            <a:pPr>
              <a:buFontTx/>
              <a:buNone/>
            </a:pPr>
            <a:r>
              <a:rPr lang="en-US" altLang="en-US" sz="2400" dirty="0"/>
              <a:t> byte a [10] = '{0,6,7,4,5,66,77,99,22,11}; </a:t>
            </a:r>
          </a:p>
          <a:p>
            <a:pPr>
              <a:buFontTx/>
              <a:buNone/>
            </a:pPr>
            <a:r>
              <a:rPr lang="en-US" altLang="en-US" sz="2400" dirty="0"/>
              <a:t>   initial </a:t>
            </a:r>
          </a:p>
          <a:p>
            <a:pPr>
              <a:buFontTx/>
              <a:buNone/>
            </a:pPr>
            <a:r>
              <a:rPr lang="en-US" altLang="en-US" sz="2400" dirty="0"/>
              <a:t>        begin </a:t>
            </a:r>
          </a:p>
          <a:p>
            <a:pPr>
              <a:buFontTx/>
              <a:buNone/>
            </a:pPr>
            <a:r>
              <a:rPr lang="en-US" altLang="en-US" sz="2400" dirty="0"/>
              <a:t>           foreach (a[</a:t>
            </a:r>
            <a:r>
              <a:rPr lang="en-US" altLang="en-US" sz="2400" dirty="0" err="1"/>
              <a:t>i</a:t>
            </a:r>
            <a:r>
              <a:rPr lang="en-US" altLang="en-US" sz="2400" dirty="0"/>
              <a:t>]) </a:t>
            </a:r>
          </a:p>
          <a:p>
            <a:pPr>
              <a:buFontTx/>
              <a:buNone/>
            </a:pPr>
            <a:r>
              <a:rPr lang="en-US" altLang="en-US" sz="2400" dirty="0"/>
              <a:t>              begin</a:t>
            </a:r>
          </a:p>
          <a:p>
            <a:pPr>
              <a:buFontTx/>
              <a:buNone/>
            </a:pPr>
            <a:r>
              <a:rPr lang="en-US" altLang="en-US" sz="2400" dirty="0"/>
              <a:t>              $display ("Value of a is %d",</a:t>
            </a:r>
            <a:r>
              <a:rPr lang="en-US" altLang="en-US" sz="2400" dirty="0" err="1"/>
              <a:t>i</a:t>
            </a:r>
            <a:r>
              <a:rPr lang="en-US" altLang="en-US" sz="2400" dirty="0"/>
              <a:t>);</a:t>
            </a:r>
          </a:p>
          <a:p>
            <a:pPr>
              <a:buFontTx/>
              <a:buNone/>
            </a:pPr>
            <a:r>
              <a:rPr lang="en-US" altLang="en-US" sz="2400" dirty="0"/>
              <a:t>             end</a:t>
            </a:r>
          </a:p>
          <a:p>
            <a:pPr>
              <a:buFontTx/>
              <a:buNone/>
            </a:pPr>
            <a:r>
              <a:rPr lang="en-US" altLang="en-US" sz="2400" dirty="0"/>
              <a:t>       end </a:t>
            </a:r>
          </a:p>
          <a:p>
            <a:pPr>
              <a:buFontTx/>
              <a:buNone/>
            </a:pPr>
            <a:r>
              <a:rPr lang="en-US" altLang="en-US" sz="2400" dirty="0"/>
              <a:t>endmodule </a:t>
            </a:r>
          </a:p>
          <a:p>
            <a:pPr>
              <a:buFontTx/>
              <a:buNone/>
            </a:pPr>
            <a:endParaRPr lang="en-US" altLang="en-US" sz="2400" dirty="0"/>
          </a:p>
        </p:txBody>
      </p:sp>
    </p:spTree>
    <p:extLst>
      <p:ext uri="{BB962C8B-B14F-4D97-AF65-F5344CB8AC3E}">
        <p14:creationId xmlns:p14="http://schemas.microsoft.com/office/powerpoint/2010/main" val="71865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56D4-462C-4263-83A8-486805F4A25F}"/>
              </a:ext>
            </a:extLst>
          </p:cNvPr>
          <p:cNvSpPr>
            <a:spLocks noGrp="1"/>
          </p:cNvSpPr>
          <p:nvPr>
            <p:ph type="title"/>
          </p:nvPr>
        </p:nvSpPr>
        <p:spPr>
          <a:xfrm>
            <a:off x="592914" y="263028"/>
            <a:ext cx="10972801" cy="607305"/>
          </a:xfrm>
        </p:spPr>
        <p:txBody>
          <a:bodyPr/>
          <a:lstStyle/>
          <a:p>
            <a:r>
              <a:rPr lang="en-US" dirty="0">
                <a:solidFill>
                  <a:schemeClr val="tx2"/>
                </a:solidFill>
              </a:rPr>
              <a:t>Dynamic Arrays</a:t>
            </a:r>
          </a:p>
        </p:txBody>
      </p:sp>
      <p:sp>
        <p:nvSpPr>
          <p:cNvPr id="3" name="Content Placeholder 2">
            <a:extLst>
              <a:ext uri="{FF2B5EF4-FFF2-40B4-BE49-F238E27FC236}">
                <a16:creationId xmlns:a16="http://schemas.microsoft.com/office/drawing/2014/main" id="{55EEEFD4-6E3A-4CDB-8669-0AC636EC5B26}"/>
              </a:ext>
            </a:extLst>
          </p:cNvPr>
          <p:cNvSpPr>
            <a:spLocks noGrp="1"/>
          </p:cNvSpPr>
          <p:nvPr>
            <p:ph idx="1"/>
          </p:nvPr>
        </p:nvSpPr>
        <p:spPr>
          <a:xfrm>
            <a:off x="626285" y="1066799"/>
            <a:ext cx="10972801" cy="5047562"/>
          </a:xfrm>
        </p:spPr>
        <p:txBody>
          <a:bodyPr/>
          <a:lstStyle/>
          <a:p>
            <a:r>
              <a:rPr lang="en-US" altLang="en-US" sz="2800" dirty="0"/>
              <a:t>A dynamic array is an unpacked array whose size can be set or changed at run time.</a:t>
            </a:r>
          </a:p>
          <a:p>
            <a:r>
              <a:rPr lang="en-US" altLang="en-US" sz="2800" dirty="0"/>
              <a:t>The space for a dynamic array doesn’t exist until the array is explicitly created at run time.</a:t>
            </a:r>
          </a:p>
          <a:p>
            <a:r>
              <a:rPr lang="en-US" altLang="en-US" sz="2800" dirty="0"/>
              <a:t>SystemVerilog  provides set of function to work with dynamic arrays </a:t>
            </a:r>
          </a:p>
          <a:p>
            <a:r>
              <a:rPr lang="en-US" altLang="en-US" sz="2800" dirty="0"/>
              <a:t>new[]:This operator is used to set or change the size of the array.</a:t>
            </a:r>
          </a:p>
          <a:p>
            <a:r>
              <a:rPr lang="en-US" altLang="en-US" sz="2800" dirty="0"/>
              <a:t>Size[]: This method returns the current size of the array.</a:t>
            </a:r>
          </a:p>
          <a:p>
            <a:r>
              <a:rPr lang="en-US" altLang="en-US" sz="2800" dirty="0"/>
              <a:t>delete[]:This method clears all the elements yielding an empty array (zero size).</a:t>
            </a:r>
          </a:p>
          <a:p>
            <a:endParaRPr lang="en-US" dirty="0"/>
          </a:p>
        </p:txBody>
      </p:sp>
    </p:spTree>
    <p:extLst>
      <p:ext uri="{BB962C8B-B14F-4D97-AF65-F5344CB8AC3E}">
        <p14:creationId xmlns:p14="http://schemas.microsoft.com/office/powerpoint/2010/main" val="2111437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B87F6-0F8E-4456-BE5F-771100A6596F}"/>
              </a:ext>
            </a:extLst>
          </p:cNvPr>
          <p:cNvSpPr>
            <a:spLocks noGrp="1"/>
          </p:cNvSpPr>
          <p:nvPr>
            <p:ph type="title"/>
          </p:nvPr>
        </p:nvSpPr>
        <p:spPr>
          <a:xfrm>
            <a:off x="592916" y="571500"/>
            <a:ext cx="10972801" cy="662389"/>
          </a:xfrm>
        </p:spPr>
        <p:txBody>
          <a:bodyPr/>
          <a:lstStyle/>
          <a:p>
            <a:r>
              <a:rPr lang="en-US" dirty="0">
                <a:solidFill>
                  <a:schemeClr val="tx2"/>
                </a:solidFill>
              </a:rPr>
              <a:t>Fixed Size and Dynamic Arrays</a:t>
            </a:r>
          </a:p>
        </p:txBody>
      </p:sp>
      <p:sp>
        <p:nvSpPr>
          <p:cNvPr id="3" name="Content Placeholder 2">
            <a:extLst>
              <a:ext uri="{FF2B5EF4-FFF2-40B4-BE49-F238E27FC236}">
                <a16:creationId xmlns:a16="http://schemas.microsoft.com/office/drawing/2014/main" id="{37C4EE0A-B654-4E8F-87AA-10F5F6FA3E70}"/>
              </a:ext>
            </a:extLst>
          </p:cNvPr>
          <p:cNvSpPr>
            <a:spLocks noGrp="1"/>
          </p:cNvSpPr>
          <p:nvPr>
            <p:ph idx="1"/>
          </p:nvPr>
        </p:nvSpPr>
        <p:spPr>
          <a:xfrm>
            <a:off x="482747" y="1233889"/>
            <a:ext cx="10972801" cy="4724402"/>
          </a:xfrm>
        </p:spPr>
        <p:txBody>
          <a:bodyPr>
            <a:normAutofit fontScale="70000" lnSpcReduction="20000"/>
          </a:bodyPr>
          <a:lstStyle/>
          <a:p>
            <a:pPr>
              <a:buFontTx/>
              <a:buNone/>
            </a:pPr>
            <a:r>
              <a:rPr lang="en-US" altLang="en-US" sz="2800" b="1" dirty="0"/>
              <a:t>logic lFA1[2];     // Fixed Size Array</a:t>
            </a:r>
          </a:p>
          <a:p>
            <a:pPr>
              <a:buFontTx/>
              <a:buNone/>
            </a:pPr>
            <a:r>
              <a:rPr lang="en-US" altLang="en-US" sz="2800" b="1" dirty="0"/>
              <a:t>logic lDA1[ ];      // Dynamic Array</a:t>
            </a:r>
            <a:endParaRPr lang="en-US" altLang="en-US" sz="2800" dirty="0"/>
          </a:p>
          <a:p>
            <a:pPr>
              <a:buFontTx/>
              <a:buNone/>
            </a:pPr>
            <a:r>
              <a:rPr lang="en-US" altLang="en-US" sz="2800" b="1" dirty="0"/>
              <a:t>initial</a:t>
            </a:r>
            <a:endParaRPr lang="en-US" altLang="en-US" sz="2800" dirty="0"/>
          </a:p>
          <a:p>
            <a:pPr>
              <a:buFontTx/>
              <a:buNone/>
            </a:pPr>
            <a:r>
              <a:rPr lang="en-US" altLang="en-US" sz="2800" b="1" dirty="0"/>
              <a:t>begin</a:t>
            </a:r>
            <a:endParaRPr lang="en-US" altLang="en-US" sz="2800" dirty="0"/>
          </a:p>
          <a:p>
            <a:pPr>
              <a:buFontTx/>
              <a:buNone/>
            </a:pPr>
            <a:r>
              <a:rPr lang="en-US" altLang="en-US" sz="2800" b="1" dirty="0"/>
              <a:t>$display("lDA1 size = %0d",lDA1.size);</a:t>
            </a:r>
            <a:endParaRPr lang="en-US" altLang="en-US" sz="2800" dirty="0"/>
          </a:p>
          <a:p>
            <a:pPr>
              <a:buFontTx/>
              <a:buNone/>
            </a:pPr>
            <a:r>
              <a:rPr lang="en-US" altLang="en-US" sz="2800" b="1" dirty="0"/>
              <a:t>lFA1[1]=1;</a:t>
            </a:r>
            <a:endParaRPr lang="en-US" altLang="en-US" sz="2800" dirty="0"/>
          </a:p>
          <a:p>
            <a:pPr>
              <a:buFontTx/>
              <a:buNone/>
            </a:pPr>
            <a:r>
              <a:rPr lang="en-US" altLang="en-US" sz="2800" b="1" dirty="0"/>
              <a:t>lFA1[0]=0;</a:t>
            </a:r>
            <a:endParaRPr lang="en-US" altLang="en-US" sz="2800" dirty="0"/>
          </a:p>
          <a:p>
            <a:pPr>
              <a:buFontTx/>
              <a:buNone/>
            </a:pPr>
            <a:r>
              <a:rPr lang="en-US" altLang="en-US" sz="2800" b="1" dirty="0"/>
              <a:t>lDA1=lFA1;</a:t>
            </a:r>
            <a:endParaRPr lang="en-US" altLang="en-US" sz="2800" dirty="0"/>
          </a:p>
          <a:p>
            <a:pPr>
              <a:buFontTx/>
              <a:buNone/>
            </a:pPr>
            <a:r>
              <a:rPr lang="en-US" altLang="en-US" sz="2800" b="1" dirty="0"/>
              <a:t>$display("lDA1[1] = %0d", lDA1[1]);</a:t>
            </a:r>
            <a:endParaRPr lang="en-US" altLang="en-US" sz="2800" dirty="0"/>
          </a:p>
          <a:p>
            <a:pPr>
              <a:buFontTx/>
              <a:buNone/>
            </a:pPr>
            <a:r>
              <a:rPr lang="en-US" altLang="en-US" sz="2800" b="1" dirty="0"/>
              <a:t>$display("lDA1[0] = %0d", lDA1[0]);</a:t>
            </a:r>
            <a:endParaRPr lang="en-US" altLang="en-US" sz="2800" dirty="0"/>
          </a:p>
          <a:p>
            <a:pPr>
              <a:buFontTx/>
              <a:buNone/>
            </a:pPr>
            <a:r>
              <a:rPr lang="en-US" altLang="en-US" sz="2800" b="1" dirty="0"/>
              <a:t>$display("lDA1 size = %0d",lDA1.size);</a:t>
            </a:r>
            <a:endParaRPr lang="en-US" altLang="en-US" sz="2800" dirty="0"/>
          </a:p>
          <a:p>
            <a:pPr>
              <a:buFontTx/>
              <a:buNone/>
            </a:pPr>
            <a:r>
              <a:rPr lang="en-US" altLang="en-US" sz="2800" b="1" dirty="0"/>
              <a:t>end</a:t>
            </a:r>
            <a:endParaRPr lang="en-US" altLang="en-US" sz="2800" dirty="0"/>
          </a:p>
          <a:p>
            <a:endParaRPr lang="en-US" dirty="0"/>
          </a:p>
        </p:txBody>
      </p:sp>
    </p:spTree>
    <p:extLst>
      <p:ext uri="{BB962C8B-B14F-4D97-AF65-F5344CB8AC3E}">
        <p14:creationId xmlns:p14="http://schemas.microsoft.com/office/powerpoint/2010/main" val="1485022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C8DFF-E0C6-46E4-9B70-A6B2C9EE893F}"/>
              </a:ext>
            </a:extLst>
          </p:cNvPr>
          <p:cNvSpPr>
            <a:spLocks noGrp="1"/>
          </p:cNvSpPr>
          <p:nvPr>
            <p:ph type="title"/>
          </p:nvPr>
        </p:nvSpPr>
        <p:spPr>
          <a:xfrm>
            <a:off x="402113" y="389937"/>
            <a:ext cx="10972801" cy="883673"/>
          </a:xfrm>
        </p:spPr>
        <p:txBody>
          <a:bodyPr/>
          <a:lstStyle/>
          <a:p>
            <a:r>
              <a:rPr lang="en-US" dirty="0">
                <a:solidFill>
                  <a:schemeClr val="tx2"/>
                </a:solidFill>
              </a:rPr>
              <a:t>Operations on dynamic arrays</a:t>
            </a:r>
          </a:p>
        </p:txBody>
      </p:sp>
      <p:pic>
        <p:nvPicPr>
          <p:cNvPr id="4" name="Picture 2">
            <a:extLst>
              <a:ext uri="{FF2B5EF4-FFF2-40B4-BE49-F238E27FC236}">
                <a16:creationId xmlns:a16="http://schemas.microsoft.com/office/drawing/2014/main" id="{969BA705-2612-4135-96B5-404DB6F71C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69483" y="1455173"/>
            <a:ext cx="9838063" cy="4571053"/>
          </a:xfrm>
          <a:noFill/>
        </p:spPr>
      </p:pic>
    </p:spTree>
    <p:extLst>
      <p:ext uri="{BB962C8B-B14F-4D97-AF65-F5344CB8AC3E}">
        <p14:creationId xmlns:p14="http://schemas.microsoft.com/office/powerpoint/2010/main" val="3660934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2ABF-B9AB-440E-B7C2-8E5D68125295}"/>
              </a:ext>
            </a:extLst>
          </p:cNvPr>
          <p:cNvSpPr>
            <a:spLocks noGrp="1"/>
          </p:cNvSpPr>
          <p:nvPr>
            <p:ph type="title"/>
          </p:nvPr>
        </p:nvSpPr>
        <p:spPr>
          <a:xfrm>
            <a:off x="407981" y="380048"/>
            <a:ext cx="10972801" cy="883673"/>
          </a:xfrm>
        </p:spPr>
        <p:txBody>
          <a:bodyPr/>
          <a:lstStyle/>
          <a:p>
            <a:r>
              <a:rPr lang="en-US" dirty="0">
                <a:solidFill>
                  <a:schemeClr val="tx2"/>
                </a:solidFill>
              </a:rPr>
              <a:t>Session Topics</a:t>
            </a:r>
          </a:p>
        </p:txBody>
      </p:sp>
      <p:sp>
        <p:nvSpPr>
          <p:cNvPr id="3" name="Content Placeholder 2">
            <a:extLst>
              <a:ext uri="{FF2B5EF4-FFF2-40B4-BE49-F238E27FC236}">
                <a16:creationId xmlns:a16="http://schemas.microsoft.com/office/drawing/2014/main" id="{1831EB32-5D4B-4F4D-8C63-E60075307811}"/>
              </a:ext>
            </a:extLst>
          </p:cNvPr>
          <p:cNvSpPr>
            <a:spLocks noGrp="1"/>
          </p:cNvSpPr>
          <p:nvPr>
            <p:ph idx="1"/>
          </p:nvPr>
        </p:nvSpPr>
        <p:spPr>
          <a:xfrm>
            <a:off x="520996" y="1134737"/>
            <a:ext cx="10972801" cy="5247229"/>
          </a:xfrm>
        </p:spPr>
        <p:txBody>
          <a:bodyPr/>
          <a:lstStyle/>
          <a:p>
            <a:r>
              <a:rPr lang="en-US" dirty="0"/>
              <a:t>Introduction to SystemVerilog Arrays</a:t>
            </a:r>
          </a:p>
          <a:p>
            <a:r>
              <a:rPr lang="en-US" dirty="0"/>
              <a:t>Dynamic Arrays, Associative Arrays and Queues</a:t>
            </a:r>
          </a:p>
          <a:p>
            <a:r>
              <a:rPr lang="en-US" dirty="0"/>
              <a:t>Structures and Unions</a:t>
            </a:r>
          </a:p>
          <a:p>
            <a:r>
              <a:rPr lang="en-US" dirty="0"/>
              <a:t>Object-Oriented Programming using SystemVerilog</a:t>
            </a:r>
          </a:p>
        </p:txBody>
      </p:sp>
    </p:spTree>
    <p:extLst>
      <p:ext uri="{BB962C8B-B14F-4D97-AF65-F5344CB8AC3E}">
        <p14:creationId xmlns:p14="http://schemas.microsoft.com/office/powerpoint/2010/main" val="25333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0848-6321-4DC4-9F97-7A057DCB6915}"/>
              </a:ext>
            </a:extLst>
          </p:cNvPr>
          <p:cNvSpPr>
            <a:spLocks noGrp="1"/>
          </p:cNvSpPr>
          <p:nvPr>
            <p:ph type="title"/>
          </p:nvPr>
        </p:nvSpPr>
        <p:spPr>
          <a:xfrm>
            <a:off x="592916" y="571501"/>
            <a:ext cx="10972801" cy="750524"/>
          </a:xfrm>
        </p:spPr>
        <p:txBody>
          <a:bodyPr/>
          <a:lstStyle/>
          <a:p>
            <a:r>
              <a:rPr lang="en-US" dirty="0">
                <a:solidFill>
                  <a:schemeClr val="tx2"/>
                </a:solidFill>
              </a:rPr>
              <a:t>Associative Arrays</a:t>
            </a:r>
          </a:p>
        </p:txBody>
      </p:sp>
      <p:sp>
        <p:nvSpPr>
          <p:cNvPr id="3" name="Content Placeholder 2">
            <a:extLst>
              <a:ext uri="{FF2B5EF4-FFF2-40B4-BE49-F238E27FC236}">
                <a16:creationId xmlns:a16="http://schemas.microsoft.com/office/drawing/2014/main" id="{BAE1047E-3F0C-4BC0-A495-81FF6A04D779}"/>
              </a:ext>
            </a:extLst>
          </p:cNvPr>
          <p:cNvSpPr>
            <a:spLocks noGrp="1"/>
          </p:cNvSpPr>
          <p:nvPr>
            <p:ph idx="1"/>
          </p:nvPr>
        </p:nvSpPr>
        <p:spPr/>
        <p:txBody>
          <a:bodyPr/>
          <a:lstStyle/>
          <a:p>
            <a:pPr>
              <a:lnSpc>
                <a:spcPct val="90000"/>
              </a:lnSpc>
            </a:pPr>
            <a:r>
              <a:rPr lang="en-US" altLang="en-US" sz="2800" dirty="0"/>
              <a:t>Dynamic arrays are useful for dealing with contiguous collections of variables whose number changes dynamically.</a:t>
            </a:r>
          </a:p>
          <a:p>
            <a:pPr>
              <a:lnSpc>
                <a:spcPct val="90000"/>
              </a:lnSpc>
            </a:pPr>
            <a:r>
              <a:rPr lang="en-US" altLang="en-US" sz="2800" dirty="0"/>
              <a:t>When the size of the collection is unknown or the data space is sparse , an associative array is a better option.</a:t>
            </a:r>
          </a:p>
          <a:p>
            <a:pPr>
              <a:lnSpc>
                <a:spcPct val="90000"/>
              </a:lnSpc>
            </a:pPr>
            <a:r>
              <a:rPr lang="en-US" altLang="en-US" sz="2800" dirty="0"/>
              <a:t>Associative arrays do not have any storage allocated until it is used, and the index expressions is not restricted to integral expressions but can be of any type.</a:t>
            </a:r>
          </a:p>
          <a:p>
            <a:pPr>
              <a:lnSpc>
                <a:spcPct val="90000"/>
              </a:lnSpc>
            </a:pPr>
            <a:r>
              <a:rPr lang="en-US" altLang="en-US" sz="2800" dirty="0"/>
              <a:t>An associative array implements a lookup table of its elements of its declared type.</a:t>
            </a:r>
          </a:p>
          <a:p>
            <a:endParaRPr lang="en-US" dirty="0"/>
          </a:p>
        </p:txBody>
      </p:sp>
    </p:spTree>
    <p:extLst>
      <p:ext uri="{BB962C8B-B14F-4D97-AF65-F5344CB8AC3E}">
        <p14:creationId xmlns:p14="http://schemas.microsoft.com/office/powerpoint/2010/main" val="500520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AE4D8-A9FC-4AC4-A57C-67A098CFFFF0}"/>
              </a:ext>
            </a:extLst>
          </p:cNvPr>
          <p:cNvSpPr>
            <a:spLocks noGrp="1"/>
          </p:cNvSpPr>
          <p:nvPr>
            <p:ph type="title"/>
          </p:nvPr>
        </p:nvSpPr>
        <p:spPr/>
        <p:txBody>
          <a:bodyPr/>
          <a:lstStyle/>
          <a:p>
            <a:r>
              <a:rPr lang="en-US" dirty="0">
                <a:solidFill>
                  <a:schemeClr val="tx2"/>
                </a:solidFill>
              </a:rPr>
              <a:t>Associative Arrays</a:t>
            </a:r>
            <a:endParaRPr lang="en-US" dirty="0"/>
          </a:p>
        </p:txBody>
      </p:sp>
      <p:sp>
        <p:nvSpPr>
          <p:cNvPr id="3" name="Content Placeholder 2">
            <a:extLst>
              <a:ext uri="{FF2B5EF4-FFF2-40B4-BE49-F238E27FC236}">
                <a16:creationId xmlns:a16="http://schemas.microsoft.com/office/drawing/2014/main" id="{277CA1A3-DBFA-4092-944F-4621D97E2079}"/>
              </a:ext>
            </a:extLst>
          </p:cNvPr>
          <p:cNvSpPr>
            <a:spLocks noGrp="1"/>
          </p:cNvSpPr>
          <p:nvPr>
            <p:ph idx="1"/>
          </p:nvPr>
        </p:nvSpPr>
        <p:spPr>
          <a:xfrm>
            <a:off x="592915" y="1244906"/>
            <a:ext cx="10972801" cy="5003496"/>
          </a:xfrm>
        </p:spPr>
        <p:txBody>
          <a:bodyPr>
            <a:normAutofit fontScale="77500" lnSpcReduction="20000"/>
          </a:bodyPr>
          <a:lstStyle/>
          <a:p>
            <a:pPr>
              <a:buFontTx/>
              <a:buNone/>
            </a:pPr>
            <a:r>
              <a:rPr lang="en-US" altLang="en-US" sz="2800" dirty="0"/>
              <a:t>module test;</a:t>
            </a:r>
          </a:p>
          <a:p>
            <a:pPr>
              <a:buFontTx/>
              <a:buNone/>
            </a:pPr>
            <a:r>
              <a:rPr lang="en-US" altLang="en-US" sz="2800" dirty="0"/>
              <a:t>bit [2:0] AA1[*];</a:t>
            </a:r>
          </a:p>
          <a:p>
            <a:pPr>
              <a:buFontTx/>
              <a:buNone/>
            </a:pPr>
            <a:r>
              <a:rPr lang="en-US" altLang="en-US" sz="2800" dirty="0"/>
              <a:t>int int1;</a:t>
            </a:r>
          </a:p>
          <a:p>
            <a:pPr>
              <a:buFontTx/>
              <a:buNone/>
            </a:pPr>
            <a:r>
              <a:rPr lang="en-US" altLang="en-US" sz="2800" dirty="0"/>
              <a:t>logic [7:0] log1;</a:t>
            </a:r>
          </a:p>
          <a:p>
            <a:pPr>
              <a:buFontTx/>
              <a:buNone/>
            </a:pPr>
            <a:r>
              <a:rPr lang="en-US" altLang="en-US" sz="2800" dirty="0"/>
              <a:t>initial begin </a:t>
            </a:r>
          </a:p>
          <a:p>
            <a:pPr>
              <a:buFontTx/>
              <a:buNone/>
            </a:pPr>
            <a:r>
              <a:rPr lang="en-US" altLang="en-US" sz="2800" dirty="0"/>
              <a:t>int1 = 27; </a:t>
            </a:r>
          </a:p>
          <a:p>
            <a:pPr>
              <a:buFontTx/>
              <a:buNone/>
            </a:pPr>
            <a:r>
              <a:rPr lang="en-US" altLang="en-US" sz="2800" dirty="0"/>
              <a:t>log1 = 42; </a:t>
            </a:r>
          </a:p>
          <a:p>
            <a:pPr>
              <a:buFontTx/>
              <a:buNone/>
            </a:pPr>
            <a:r>
              <a:rPr lang="en-US" altLang="en-US" sz="2800" dirty="0"/>
              <a:t>AA1[456] = 3'b101; </a:t>
            </a:r>
          </a:p>
          <a:p>
            <a:pPr>
              <a:buFontTx/>
              <a:buNone/>
            </a:pPr>
            <a:r>
              <a:rPr lang="en-US" altLang="en-US" sz="2800" dirty="0"/>
              <a:t>AA1[int1] = 3'b000; // index is 27 </a:t>
            </a:r>
          </a:p>
          <a:p>
            <a:pPr>
              <a:buFontTx/>
              <a:buNone/>
            </a:pPr>
            <a:r>
              <a:rPr lang="en-US" altLang="en-US" sz="2800" dirty="0"/>
              <a:t>AA1[log1] = 3'b111; // index is 42</a:t>
            </a:r>
          </a:p>
          <a:p>
            <a:pPr>
              <a:buFontTx/>
              <a:buNone/>
            </a:pPr>
            <a:r>
              <a:rPr lang="en-US" altLang="en-US" sz="2800" dirty="0"/>
              <a:t>end</a:t>
            </a:r>
          </a:p>
          <a:p>
            <a:pPr>
              <a:buFontTx/>
              <a:buNone/>
            </a:pPr>
            <a:r>
              <a:rPr lang="en-US" altLang="en-US" sz="2800" dirty="0"/>
              <a:t>endmodule</a:t>
            </a:r>
          </a:p>
          <a:p>
            <a:endParaRPr lang="en-US" dirty="0"/>
          </a:p>
        </p:txBody>
      </p:sp>
    </p:spTree>
    <p:extLst>
      <p:ext uri="{BB962C8B-B14F-4D97-AF65-F5344CB8AC3E}">
        <p14:creationId xmlns:p14="http://schemas.microsoft.com/office/powerpoint/2010/main" val="3451083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1B9D5-4FDC-47A7-8A64-3F861F9B110F}"/>
              </a:ext>
            </a:extLst>
          </p:cNvPr>
          <p:cNvSpPr>
            <a:spLocks noGrp="1"/>
          </p:cNvSpPr>
          <p:nvPr>
            <p:ph type="title"/>
          </p:nvPr>
        </p:nvSpPr>
        <p:spPr>
          <a:xfrm>
            <a:off x="609599" y="256572"/>
            <a:ext cx="10972801" cy="883673"/>
          </a:xfrm>
        </p:spPr>
        <p:txBody>
          <a:bodyPr/>
          <a:lstStyle/>
          <a:p>
            <a:r>
              <a:rPr lang="en-US" dirty="0">
                <a:solidFill>
                  <a:schemeClr val="tx2"/>
                </a:solidFill>
              </a:rPr>
              <a:t>Operations with Associative arrays</a:t>
            </a:r>
          </a:p>
        </p:txBody>
      </p:sp>
      <p:pic>
        <p:nvPicPr>
          <p:cNvPr id="5" name="Content Placeholder 4">
            <a:extLst>
              <a:ext uri="{FF2B5EF4-FFF2-40B4-BE49-F238E27FC236}">
                <a16:creationId xmlns:a16="http://schemas.microsoft.com/office/drawing/2014/main" id="{01BD650D-D49C-4C73-B660-94875BA317F9}"/>
              </a:ext>
            </a:extLst>
          </p:cNvPr>
          <p:cNvPicPr>
            <a:picLocks noGrp="1" noChangeAspect="1"/>
          </p:cNvPicPr>
          <p:nvPr>
            <p:ph idx="1"/>
          </p:nvPr>
        </p:nvPicPr>
        <p:blipFill>
          <a:blip r:embed="rId2"/>
          <a:stretch>
            <a:fillRect/>
          </a:stretch>
        </p:blipFill>
        <p:spPr>
          <a:xfrm>
            <a:off x="672029" y="837282"/>
            <a:ext cx="9926198" cy="5596569"/>
          </a:xfrm>
          <a:prstGeom prst="rect">
            <a:avLst/>
          </a:prstGeom>
        </p:spPr>
      </p:pic>
    </p:spTree>
    <p:extLst>
      <p:ext uri="{BB962C8B-B14F-4D97-AF65-F5344CB8AC3E}">
        <p14:creationId xmlns:p14="http://schemas.microsoft.com/office/powerpoint/2010/main" val="2325614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30749-FBBA-43E5-B1B0-BA595C78160E}"/>
              </a:ext>
            </a:extLst>
          </p:cNvPr>
          <p:cNvSpPr>
            <a:spLocks noGrp="1"/>
          </p:cNvSpPr>
          <p:nvPr>
            <p:ph type="title"/>
          </p:nvPr>
        </p:nvSpPr>
        <p:spPr/>
        <p:txBody>
          <a:bodyPr/>
          <a:lstStyle/>
          <a:p>
            <a:r>
              <a:rPr lang="en-US" dirty="0">
                <a:solidFill>
                  <a:schemeClr val="tx2"/>
                </a:solidFill>
              </a:rPr>
              <a:t>Operations with Associative arrays</a:t>
            </a:r>
            <a:endParaRPr lang="en-US" dirty="0"/>
          </a:p>
        </p:txBody>
      </p:sp>
      <p:sp>
        <p:nvSpPr>
          <p:cNvPr id="3" name="Content Placeholder 2">
            <a:extLst>
              <a:ext uri="{FF2B5EF4-FFF2-40B4-BE49-F238E27FC236}">
                <a16:creationId xmlns:a16="http://schemas.microsoft.com/office/drawing/2014/main" id="{0B606A77-E48F-4782-80D1-A219E6362FC0}"/>
              </a:ext>
            </a:extLst>
          </p:cNvPr>
          <p:cNvSpPr>
            <a:spLocks noGrp="1"/>
          </p:cNvSpPr>
          <p:nvPr>
            <p:ph idx="1"/>
          </p:nvPr>
        </p:nvSpPr>
        <p:spPr/>
        <p:txBody>
          <a:bodyPr/>
          <a:lstStyle/>
          <a:p>
            <a:endParaRPr lang="en-US" dirty="0"/>
          </a:p>
        </p:txBody>
      </p:sp>
      <p:sp>
        <p:nvSpPr>
          <p:cNvPr id="4" name="Content Placeholder 2">
            <a:extLst>
              <a:ext uri="{FF2B5EF4-FFF2-40B4-BE49-F238E27FC236}">
                <a16:creationId xmlns:a16="http://schemas.microsoft.com/office/drawing/2014/main" id="{5F62BADD-60AF-4FF5-8996-7B2D66F6BA76}"/>
              </a:ext>
            </a:extLst>
          </p:cNvPr>
          <p:cNvSpPr txBox="1">
            <a:spLocks/>
          </p:cNvSpPr>
          <p:nvPr/>
        </p:nvSpPr>
        <p:spPr bwMode="auto">
          <a:xfrm>
            <a:off x="533399" y="1211855"/>
            <a:ext cx="10670755" cy="4957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800" b="1" i="0" u="none" strike="noStrike" kern="0" cap="none" spc="0" normalizeH="0" baseline="0" noProof="0">
                <a:ln>
                  <a:noFill/>
                </a:ln>
                <a:solidFill>
                  <a:srgbClr val="000000"/>
                </a:solidFill>
                <a:effectLst/>
                <a:uLnTx/>
                <a:uFillTx/>
                <a:latin typeface="Times New Roman"/>
                <a:ea typeface="+mn-ea"/>
                <a:cs typeface="+mn-cs"/>
              </a:rPr>
              <a:t>              mem.next(i);</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800" b="1" i="0" u="none" strike="noStrike" kern="0" cap="none" spc="0" normalizeH="0" baseline="0" noProof="0">
                <a:ln>
                  <a:noFill/>
                </a:ln>
                <a:solidFill>
                  <a:srgbClr val="000000"/>
                </a:solidFill>
                <a:effectLst/>
                <a:uLnTx/>
                <a:uFillTx/>
                <a:latin typeface="Times New Roman"/>
                <a:ea typeface="+mn-ea"/>
                <a:cs typeface="+mn-cs"/>
              </a:rPr>
              <a:t>	$display("next index of dirst index is %0d",i);</a:t>
            </a: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IN" altLang="en-US" sz="1800" b="1" i="0" u="none" strike="noStrike" kern="0" cap="none" spc="0" normalizeH="0" baseline="0" noProof="0">
              <a:ln>
                <a:noFill/>
              </a:ln>
              <a:solidFill>
                <a:srgbClr val="000000"/>
              </a:solidFill>
              <a:effectLst/>
              <a:uLnTx/>
              <a:uFillTx/>
              <a:latin typeface="Times New Roman"/>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800" b="1" i="0" u="none" strike="noStrike" kern="0" cap="none" spc="0" normalizeH="0" baseline="0" noProof="0">
                <a:ln>
                  <a:noFill/>
                </a:ln>
                <a:solidFill>
                  <a:srgbClr val="000000"/>
                </a:solidFill>
                <a:effectLst/>
                <a:uLnTx/>
                <a:uFillTx/>
                <a:latin typeface="Times New Roman"/>
                <a:ea typeface="+mn-ea"/>
                <a:cs typeface="+mn-cs"/>
              </a:rPr>
              <a:t>	mem.last(i);</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800" b="1" i="0" u="none" strike="noStrike" kern="0" cap="none" spc="0" normalizeH="0" baseline="0" noProof="0">
                <a:ln>
                  <a:noFill/>
                </a:ln>
                <a:solidFill>
                  <a:srgbClr val="000000"/>
                </a:solidFill>
                <a:effectLst/>
                <a:uLnTx/>
                <a:uFillTx/>
                <a:latin typeface="Times New Roman"/>
                <a:ea typeface="+mn-ea"/>
                <a:cs typeface="+mn-cs"/>
              </a:rPr>
              <a:t>	$display("Last index is %0d",i);</a:t>
            </a: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IN" altLang="en-US" sz="1800" b="1" i="0" u="none" strike="noStrike" kern="0" cap="none" spc="0" normalizeH="0" baseline="0" noProof="0">
              <a:ln>
                <a:noFill/>
              </a:ln>
              <a:solidFill>
                <a:srgbClr val="000000"/>
              </a:solidFill>
              <a:effectLst/>
              <a:uLnTx/>
              <a:uFillTx/>
              <a:latin typeface="Times New Roman"/>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800" b="1" i="0" u="none" strike="noStrike" kern="0" cap="none" spc="0" normalizeH="0" baseline="0" noProof="0">
                <a:ln>
                  <a:noFill/>
                </a:ln>
                <a:solidFill>
                  <a:srgbClr val="000000"/>
                </a:solidFill>
                <a:effectLst/>
                <a:uLnTx/>
                <a:uFillTx/>
                <a:latin typeface="Times New Roman"/>
                <a:ea typeface="+mn-ea"/>
                <a:cs typeface="+mn-cs"/>
              </a:rPr>
              <a:t>	mem.prev(i);</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800" b="1" i="0" u="none" strike="noStrike" kern="0" cap="none" spc="0" normalizeH="0" baseline="0" noProof="0">
                <a:ln>
                  <a:noFill/>
                </a:ln>
                <a:solidFill>
                  <a:srgbClr val="000000"/>
                </a:solidFill>
                <a:effectLst/>
                <a:uLnTx/>
                <a:uFillTx/>
                <a:latin typeface="Times New Roman"/>
                <a:ea typeface="+mn-ea"/>
                <a:cs typeface="+mn-cs"/>
              </a:rPr>
              <a:t>	$display("second last index is %0d",i);</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800" b="1" i="0" u="none" strike="noStrike" kern="0" cap="none" spc="0" normalizeH="0" baseline="0" noProof="0">
                <a:ln>
                  <a:noFill/>
                </a:ln>
                <a:solidFill>
                  <a:srgbClr val="000000"/>
                </a:solidFill>
                <a:effectLst/>
                <a:uLnTx/>
                <a:uFillTx/>
                <a:latin typeface="Times New Roman"/>
                <a:ea typeface="+mn-ea"/>
                <a:cs typeface="+mn-cs"/>
              </a:rPr>
              <a:t>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800" b="1" i="0" u="none" strike="noStrike" kern="0" cap="none" spc="0" normalizeH="0" baseline="0" noProof="0">
                <a:ln>
                  <a:noFill/>
                </a:ln>
                <a:solidFill>
                  <a:srgbClr val="000000"/>
                </a:solidFill>
                <a:effectLst/>
                <a:uLnTx/>
                <a:uFillTx/>
                <a:latin typeface="Times New Roman"/>
                <a:ea typeface="+mn-ea"/>
                <a:cs typeface="+mn-cs"/>
              </a:rPr>
              <a:t>	mem.delete(i);</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800" b="1" i="0" u="none" strike="noStrike" kern="0" cap="none" spc="0" normalizeH="0" baseline="0" noProof="0">
                <a:ln>
                  <a:noFill/>
                </a:ln>
                <a:solidFill>
                  <a:srgbClr val="000000"/>
                </a:solidFill>
                <a:effectLst/>
                <a:uLnTx/>
                <a:uFillTx/>
                <a:latin typeface="Times New Roman"/>
                <a:ea typeface="+mn-ea"/>
                <a:cs typeface="+mn-cs"/>
              </a:rPr>
              <a:t>	$display("deleted index is %0d",i);</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800" b="1" i="0" u="none" strike="noStrike" kern="0" cap="none" spc="0" normalizeH="0" baseline="0" noProof="0">
                <a:ln>
                  <a:noFill/>
                </a:ln>
                <a:solidFill>
                  <a:srgbClr val="000000"/>
                </a:solidFill>
                <a:effectLst/>
                <a:uLnTx/>
                <a:uFillTx/>
                <a:latin typeface="Times New Roman"/>
                <a:ea typeface="+mn-ea"/>
                <a:cs typeface="+mn-cs"/>
              </a:rPr>
              <a:t>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800" b="1" i="0" u="none" strike="noStrike" kern="0" cap="none" spc="0" normalizeH="0" baseline="0" noProof="0">
                <a:ln>
                  <a:noFill/>
                </a:ln>
                <a:solidFill>
                  <a:srgbClr val="000000"/>
                </a:solidFill>
                <a:effectLst/>
                <a:uLnTx/>
                <a:uFillTx/>
                <a:latin typeface="Times New Roman"/>
                <a:ea typeface="+mn-ea"/>
                <a:cs typeface="+mn-cs"/>
              </a:rPr>
              <a:t>	$display("%0d",mem.num);</a:t>
            </a: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IN" altLang="en-US" sz="1800" b="1" i="0" u="none" strike="noStrike" kern="0" cap="none" spc="0" normalizeH="0" baseline="0" noProof="0">
              <a:ln>
                <a:noFill/>
              </a:ln>
              <a:solidFill>
                <a:srgbClr val="000000"/>
              </a:solidFill>
              <a:effectLst/>
              <a:uLnTx/>
              <a:uFillTx/>
              <a:latin typeface="Times New Roman"/>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800" b="1" i="0" u="none" strike="noStrike" kern="0" cap="none" spc="0" normalizeH="0" baseline="0" noProof="0">
                <a:ln>
                  <a:noFill/>
                </a:ln>
                <a:solidFill>
                  <a:srgbClr val="000000"/>
                </a:solidFill>
                <a:effectLst/>
                <a:uLnTx/>
                <a:uFillTx/>
                <a:latin typeface="Times New Roman"/>
                <a:ea typeface="+mn-ea"/>
                <a:cs typeface="+mn-cs"/>
              </a:rPr>
              <a:t>	$display("%p",mem);</a:t>
            </a: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IN" altLang="en-US" sz="1800" b="0" i="0" u="none" strike="noStrike" kern="0" cap="none" spc="0" normalizeH="0" baseline="0" noProof="0" dirty="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2975206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2011A-25E6-471A-B7E7-4819B1833873}"/>
              </a:ext>
            </a:extLst>
          </p:cNvPr>
          <p:cNvSpPr>
            <a:spLocks noGrp="1"/>
          </p:cNvSpPr>
          <p:nvPr>
            <p:ph type="title"/>
          </p:nvPr>
        </p:nvSpPr>
        <p:spPr/>
        <p:txBody>
          <a:bodyPr/>
          <a:lstStyle/>
          <a:p>
            <a:r>
              <a:rPr lang="en-US" dirty="0">
                <a:solidFill>
                  <a:schemeClr val="tx2"/>
                </a:solidFill>
              </a:rPr>
              <a:t>Operations with Associative arrays</a:t>
            </a:r>
            <a:endParaRPr lang="en-US" dirty="0"/>
          </a:p>
        </p:txBody>
      </p:sp>
      <p:sp>
        <p:nvSpPr>
          <p:cNvPr id="3" name="Content Placeholder 2">
            <a:extLst>
              <a:ext uri="{FF2B5EF4-FFF2-40B4-BE49-F238E27FC236}">
                <a16:creationId xmlns:a16="http://schemas.microsoft.com/office/drawing/2014/main" id="{32AF27DA-6AEE-48EF-B5E0-832ED9736FB1}"/>
              </a:ext>
            </a:extLst>
          </p:cNvPr>
          <p:cNvSpPr>
            <a:spLocks noGrp="1"/>
          </p:cNvSpPr>
          <p:nvPr>
            <p:ph idx="1"/>
          </p:nvPr>
        </p:nvSpPr>
        <p:spPr/>
        <p:txBody>
          <a:bodyPr/>
          <a:lstStyle/>
          <a:p>
            <a:endParaRPr lang="en-US" dirty="0"/>
          </a:p>
        </p:txBody>
      </p:sp>
      <p:sp>
        <p:nvSpPr>
          <p:cNvPr id="4" name="Content Placeholder 2">
            <a:extLst>
              <a:ext uri="{FF2B5EF4-FFF2-40B4-BE49-F238E27FC236}">
                <a16:creationId xmlns:a16="http://schemas.microsoft.com/office/drawing/2014/main" id="{E4179EEB-E41F-4427-85E0-2CAAEE5C871F}"/>
              </a:ext>
            </a:extLst>
          </p:cNvPr>
          <p:cNvSpPr txBox="1">
            <a:spLocks/>
          </p:cNvSpPr>
          <p:nvPr/>
        </p:nvSpPr>
        <p:spPr bwMode="auto">
          <a:xfrm>
            <a:off x="533400" y="1600196"/>
            <a:ext cx="9954658" cy="4724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600" b="1" i="0" u="none" strike="noStrike" kern="0" cap="none" spc="0" normalizeH="0" baseline="0" noProof="0" dirty="0">
                <a:ln>
                  <a:noFill/>
                </a:ln>
                <a:solidFill>
                  <a:srgbClr val="000000"/>
                </a:solidFill>
                <a:effectLst/>
                <a:uLnTx/>
                <a:uFillTx/>
                <a:latin typeface="Times New Roman"/>
                <a:ea typeface="+mn-ea"/>
                <a:cs typeface="+mn-cs"/>
              </a:rPr>
              <a:t>if(</a:t>
            </a:r>
            <a:r>
              <a:rPr kumimoji="0" lang="en-IN" altLang="en-US" sz="1600" b="1" i="0" u="none" strike="noStrike" kern="0" cap="none" spc="0" normalizeH="0" baseline="0" noProof="0" dirty="0" err="1">
                <a:ln>
                  <a:noFill/>
                </a:ln>
                <a:solidFill>
                  <a:srgbClr val="000000"/>
                </a:solidFill>
                <a:effectLst/>
                <a:uLnTx/>
                <a:uFillTx/>
                <a:latin typeface="Times New Roman"/>
                <a:ea typeface="+mn-ea"/>
                <a:cs typeface="+mn-cs"/>
              </a:rPr>
              <a:t>mem.exists</a:t>
            </a:r>
            <a:r>
              <a:rPr kumimoji="0" lang="en-IN" altLang="en-US" sz="1600" b="1" i="0" u="none" strike="noStrike" kern="0" cap="none" spc="0" normalizeH="0" baseline="0" noProof="0" dirty="0">
                <a:ln>
                  <a:noFill/>
                </a:ln>
                <a:solidFill>
                  <a:srgbClr val="000000"/>
                </a:solidFill>
                <a:effectLst/>
                <a:uLnTx/>
                <a:uFillTx/>
                <a:latin typeface="Times New Roman"/>
                <a:ea typeface="+mn-ea"/>
                <a:cs typeface="+mn-cs"/>
              </a:rPr>
              <a:t>(</a:t>
            </a:r>
            <a:r>
              <a:rPr kumimoji="0" lang="en-IN" altLang="en-US" sz="1600" b="1" i="0" u="none" strike="noStrike" kern="0" cap="none" spc="0" normalizeH="0" baseline="0" noProof="0" dirty="0" err="1">
                <a:ln>
                  <a:noFill/>
                </a:ln>
                <a:solidFill>
                  <a:srgbClr val="000000"/>
                </a:solidFill>
                <a:effectLst/>
                <a:uLnTx/>
                <a:uFillTx/>
                <a:latin typeface="Times New Roman"/>
                <a:ea typeface="+mn-ea"/>
                <a:cs typeface="+mn-cs"/>
              </a:rPr>
              <a:t>i</a:t>
            </a:r>
            <a:r>
              <a:rPr kumimoji="0" lang="en-IN" altLang="en-US" sz="1600" b="1" i="0" u="none" strike="noStrike" kern="0" cap="none" spc="0" normalizeH="0" baseline="0" noProof="0" dirty="0">
                <a:ln>
                  <a:noFill/>
                </a:ln>
                <a:solidFill>
                  <a:srgbClr val="000000"/>
                </a:solidFill>
                <a:effectLst/>
                <a:uLnTx/>
                <a:uFillTx/>
                <a:latin typeface="Times New Roman"/>
                <a:ea typeface="+mn-ea"/>
                <a:cs typeface="+mn-cs"/>
              </a:rPr>
              <a: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600" b="1" i="0" u="none" strike="noStrike" kern="0" cap="none" spc="0" normalizeH="0" baseline="0" noProof="0" dirty="0">
                <a:ln>
                  <a:noFill/>
                </a:ln>
                <a:solidFill>
                  <a:srgbClr val="000000"/>
                </a:solidFill>
                <a:effectLst/>
                <a:uLnTx/>
                <a:uFillTx/>
                <a:latin typeface="Times New Roman"/>
                <a:ea typeface="+mn-ea"/>
                <a:cs typeface="+mn-cs"/>
              </a:rPr>
              <a:t>	$display("element found at %0d",i);</a:t>
            </a: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IN" altLang="en-US" sz="1600" b="1" i="0" u="none" strike="noStrike" kern="0" cap="none" spc="0" normalizeH="0" baseline="0" noProof="0" dirty="0">
              <a:ln>
                <a:noFill/>
              </a:ln>
              <a:solidFill>
                <a:srgbClr val="000000"/>
              </a:solidFill>
              <a:effectLst/>
              <a:uLnTx/>
              <a:uFillTx/>
              <a:latin typeface="Times New Roman"/>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600" b="1" i="0" u="none" strike="noStrike" kern="0" cap="none" spc="0" normalizeH="0" baseline="0" noProof="0" dirty="0">
                <a:ln>
                  <a:noFill/>
                </a:ln>
                <a:solidFill>
                  <a:srgbClr val="000000"/>
                </a:solidFill>
                <a:effectLst/>
                <a:uLnTx/>
                <a:uFillTx/>
                <a:latin typeface="Times New Roman"/>
                <a:ea typeface="+mn-ea"/>
                <a:cs typeface="+mn-cs"/>
              </a:rPr>
              <a:t>	else</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600" b="1" i="0" u="none" strike="noStrike" kern="0" cap="none" spc="0" normalizeH="0" baseline="0" noProof="0" dirty="0">
                <a:ln>
                  <a:noFill/>
                </a:ln>
                <a:solidFill>
                  <a:srgbClr val="000000"/>
                </a:solidFill>
                <a:effectLst/>
                <a:uLnTx/>
                <a:uFillTx/>
                <a:latin typeface="Times New Roman"/>
                <a:ea typeface="+mn-ea"/>
                <a:cs typeface="+mn-cs"/>
              </a:rPr>
              <a:t>	$display("element not found");</a:t>
            </a: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IN" altLang="en-US" sz="1600" b="1" i="0" u="none" strike="noStrike" kern="0" cap="none" spc="0" normalizeH="0" baseline="0" noProof="0" dirty="0">
              <a:ln>
                <a:noFill/>
              </a:ln>
              <a:solidFill>
                <a:srgbClr val="000000"/>
              </a:solidFill>
              <a:effectLst/>
              <a:uLnTx/>
              <a:uFillTx/>
              <a:latin typeface="Times New Roman"/>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600" b="1" i="0" u="none" strike="noStrike" kern="0" cap="none" spc="0" normalizeH="0" baseline="0" noProof="0" dirty="0">
                <a:ln>
                  <a:noFill/>
                </a:ln>
                <a:solidFill>
                  <a:srgbClr val="000000"/>
                </a:solidFill>
                <a:effectLst/>
                <a:uLnTx/>
                <a:uFillTx/>
                <a:latin typeface="Times New Roman"/>
                <a:ea typeface="+mn-ea"/>
                <a:cs typeface="+mn-cs"/>
              </a:rPr>
              <a:t>	$display("%p",</a:t>
            </a:r>
            <a:r>
              <a:rPr kumimoji="0" lang="en-IN" altLang="en-US" sz="1600" b="1" i="0" u="none" strike="noStrike" kern="0" cap="none" spc="0" normalizeH="0" baseline="0" noProof="0" dirty="0" err="1">
                <a:ln>
                  <a:noFill/>
                </a:ln>
                <a:solidFill>
                  <a:srgbClr val="000000"/>
                </a:solidFill>
                <a:effectLst/>
                <a:uLnTx/>
                <a:uFillTx/>
                <a:latin typeface="Times New Roman"/>
                <a:ea typeface="+mn-ea"/>
                <a:cs typeface="+mn-cs"/>
              </a:rPr>
              <a:t>mem.max</a:t>
            </a:r>
            <a:r>
              <a:rPr kumimoji="0" lang="en-IN" altLang="en-US" sz="1600" b="1" i="0" u="none" strike="noStrike" kern="0" cap="none" spc="0" normalizeH="0" baseline="0" noProof="0" dirty="0">
                <a:ln>
                  <a:noFill/>
                </a:ln>
                <a:solidFill>
                  <a:srgbClr val="000000"/>
                </a:solidFill>
                <a:effectLst/>
                <a:uLnTx/>
                <a:uFillTx/>
                <a:latin typeface="Times New Roman"/>
                <a:ea typeface="+mn-ea"/>
                <a:cs typeface="+mn-cs"/>
              </a:rPr>
              <a:t>);</a:t>
            </a: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IN" altLang="en-US" sz="1600" b="1" i="0" u="none" strike="noStrike" kern="0" cap="none" spc="0" normalizeH="0" baseline="0" noProof="0" dirty="0">
              <a:ln>
                <a:noFill/>
              </a:ln>
              <a:solidFill>
                <a:srgbClr val="000000"/>
              </a:solidFill>
              <a:effectLst/>
              <a:uLnTx/>
              <a:uFillTx/>
              <a:latin typeface="Times New Roman"/>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600" b="1" i="0" u="none" strike="noStrike" kern="0" cap="none" spc="0" normalizeH="0" baseline="0" noProof="0" dirty="0">
                <a:ln>
                  <a:noFill/>
                </a:ln>
                <a:solidFill>
                  <a:srgbClr val="000000"/>
                </a:solidFill>
                <a:effectLst/>
                <a:uLnTx/>
                <a:uFillTx/>
                <a:latin typeface="Times New Roman"/>
                <a:ea typeface="+mn-ea"/>
                <a:cs typeface="+mn-cs"/>
              </a:rPr>
              <a:t>	$display("%p",</a:t>
            </a:r>
            <a:r>
              <a:rPr kumimoji="0" lang="en-IN" altLang="en-US" sz="1600" b="1" i="0" u="none" strike="noStrike" kern="0" cap="none" spc="0" normalizeH="0" baseline="0" noProof="0" dirty="0" err="1">
                <a:ln>
                  <a:noFill/>
                </a:ln>
                <a:solidFill>
                  <a:srgbClr val="000000"/>
                </a:solidFill>
                <a:effectLst/>
                <a:uLnTx/>
                <a:uFillTx/>
                <a:latin typeface="Times New Roman"/>
                <a:ea typeface="+mn-ea"/>
                <a:cs typeface="+mn-cs"/>
              </a:rPr>
              <a:t>mem.min</a:t>
            </a:r>
            <a:r>
              <a:rPr kumimoji="0" lang="en-IN" altLang="en-US" sz="1600" b="1" i="0" u="none" strike="noStrike" kern="0" cap="none" spc="0" normalizeH="0" baseline="0" noProof="0" dirty="0">
                <a:ln>
                  <a:noFill/>
                </a:ln>
                <a:solidFill>
                  <a:srgbClr val="000000"/>
                </a:solidFill>
                <a:effectLst/>
                <a:uLnTx/>
                <a:uFillTx/>
                <a:latin typeface="Times New Roman"/>
                <a:ea typeface="+mn-ea"/>
                <a:cs typeface="+mn-cs"/>
              </a:rPr>
              <a: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600" b="1" i="0" u="none" strike="noStrike" kern="0" cap="none" spc="0" normalizeH="0" baseline="0" noProof="0" dirty="0">
                <a:ln>
                  <a:noFill/>
                </a:ln>
                <a:solidFill>
                  <a:srgbClr val="000000"/>
                </a:solidFill>
                <a:effectLst/>
                <a:uLnTx/>
                <a:uFillTx/>
                <a:latin typeface="Times New Roman"/>
                <a:ea typeface="+mn-ea"/>
                <a:cs typeface="+mn-cs"/>
              </a:rPr>
              <a:t>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600" b="1" i="0" u="none" strike="noStrike" kern="0" cap="none" spc="0" normalizeH="0" baseline="0" noProof="0" dirty="0">
                <a:ln>
                  <a:noFill/>
                </a:ln>
                <a:solidFill>
                  <a:srgbClr val="000000"/>
                </a:solidFill>
                <a:effectLst/>
                <a:uLnTx/>
                <a:uFillTx/>
                <a:latin typeface="Times New Roman"/>
                <a:ea typeface="+mn-ea"/>
                <a:cs typeface="+mn-cs"/>
              </a:rPr>
              <a:t>	</a:t>
            </a:r>
            <a:r>
              <a:rPr kumimoji="0" lang="en-IN" altLang="en-US" sz="1600" b="1" i="0" u="none" strike="noStrike" kern="0" cap="none" spc="0" normalizeH="0" baseline="0" noProof="0" dirty="0" err="1">
                <a:ln>
                  <a:noFill/>
                </a:ln>
                <a:solidFill>
                  <a:srgbClr val="000000"/>
                </a:solidFill>
                <a:effectLst/>
                <a:uLnTx/>
                <a:uFillTx/>
                <a:latin typeface="Times New Roman"/>
                <a:ea typeface="+mn-ea"/>
                <a:cs typeface="+mn-cs"/>
              </a:rPr>
              <a:t>mem.delete</a:t>
            </a:r>
            <a:r>
              <a:rPr kumimoji="0" lang="en-IN" altLang="en-US" sz="1600" b="1" i="0" u="none" strike="noStrike" kern="0" cap="none" spc="0" normalizeH="0" baseline="0" noProof="0" dirty="0">
                <a:ln>
                  <a:noFill/>
                </a:ln>
                <a:solidFill>
                  <a:srgbClr val="000000"/>
                </a:solidFill>
                <a:effectLst/>
                <a:uLnTx/>
                <a:uFillTx/>
                <a:latin typeface="Times New Roman"/>
                <a:ea typeface="+mn-ea"/>
                <a:cs typeface="+mn-cs"/>
              </a:rPr>
              <a:t>();</a:t>
            </a: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IN" altLang="en-US" sz="1600" b="1" i="0" u="none" strike="noStrike" kern="0" cap="none" spc="0" normalizeH="0" baseline="0" noProof="0" dirty="0">
              <a:ln>
                <a:noFill/>
              </a:ln>
              <a:solidFill>
                <a:srgbClr val="000000"/>
              </a:solidFill>
              <a:effectLst/>
              <a:uLnTx/>
              <a:uFillTx/>
              <a:latin typeface="Times New Roman"/>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600" b="1" i="0" u="none" strike="noStrike" kern="0" cap="none" spc="0" normalizeH="0" baseline="0" noProof="0" dirty="0">
                <a:ln>
                  <a:noFill/>
                </a:ln>
                <a:solidFill>
                  <a:srgbClr val="000000"/>
                </a:solidFill>
                <a:effectLst/>
                <a:uLnTx/>
                <a:uFillTx/>
                <a:latin typeface="Times New Roman"/>
                <a:ea typeface="+mn-ea"/>
                <a:cs typeface="+mn-cs"/>
              </a:rPr>
              <a:t>	$display("%</a:t>
            </a:r>
            <a:r>
              <a:rPr kumimoji="0" lang="en-IN" altLang="en-US" sz="1600" b="1" i="0" u="none" strike="noStrike" kern="0" cap="none" spc="0" normalizeH="0" baseline="0" noProof="0" dirty="0" err="1">
                <a:ln>
                  <a:noFill/>
                </a:ln>
                <a:solidFill>
                  <a:srgbClr val="000000"/>
                </a:solidFill>
                <a:effectLst/>
                <a:uLnTx/>
                <a:uFillTx/>
                <a:latin typeface="Times New Roman"/>
                <a:ea typeface="+mn-ea"/>
                <a:cs typeface="+mn-cs"/>
              </a:rPr>
              <a:t>p",mem</a:t>
            </a:r>
            <a:r>
              <a:rPr kumimoji="0" lang="en-IN" altLang="en-US" sz="1600" b="1" i="0" u="none" strike="noStrike" kern="0" cap="none" spc="0" normalizeH="0" baseline="0" noProof="0" dirty="0">
                <a:ln>
                  <a:noFill/>
                </a:ln>
                <a:solidFill>
                  <a:srgbClr val="000000"/>
                </a:solidFill>
                <a:effectLst/>
                <a:uLnTx/>
                <a:uFillTx/>
                <a:latin typeface="Times New Roman"/>
                <a:ea typeface="+mn-ea"/>
                <a:cs typeface="+mn-cs"/>
              </a:rPr>
              <a: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600" b="1" i="0" u="none" strike="noStrike" kern="0" cap="none" spc="0" normalizeH="0" baseline="0" noProof="0" dirty="0">
                <a:ln>
                  <a:noFill/>
                </a:ln>
                <a:solidFill>
                  <a:srgbClr val="000000"/>
                </a:solidFill>
                <a:effectLst/>
                <a:uLnTx/>
                <a:uFillTx/>
                <a:latin typeface="Times New Roman"/>
                <a:ea typeface="+mn-ea"/>
                <a:cs typeface="+mn-cs"/>
              </a:rPr>
              <a:t>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600" b="1" i="0" u="none" strike="noStrike" kern="0" cap="none" spc="0" normalizeH="0" baseline="0" noProof="0" dirty="0">
                <a:ln>
                  <a:noFill/>
                </a:ln>
                <a:solidFill>
                  <a:srgbClr val="000000"/>
                </a:solidFill>
                <a:effectLst/>
                <a:uLnTx/>
                <a:uFillTx/>
                <a:latin typeface="Times New Roman"/>
                <a:ea typeface="+mn-ea"/>
                <a:cs typeface="+mn-cs"/>
              </a:rPr>
              <a:t>end</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IN" altLang="en-US" sz="1600" b="1" i="0" u="none" strike="noStrike" kern="0" cap="none" spc="0" normalizeH="0" baseline="0" noProof="0" dirty="0">
                <a:ln>
                  <a:noFill/>
                </a:ln>
                <a:solidFill>
                  <a:srgbClr val="000000"/>
                </a:solidFill>
                <a:effectLst/>
                <a:uLnTx/>
                <a:uFillTx/>
                <a:latin typeface="Times New Roman"/>
                <a:ea typeface="+mn-ea"/>
                <a:cs typeface="+mn-cs"/>
              </a:rPr>
              <a:t>endmodule </a:t>
            </a: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IN" altLang="en-US" sz="1600" b="1" i="0" u="none" strike="noStrike" kern="0" cap="none" spc="0" normalizeH="0" baseline="0" noProof="0" dirty="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4014322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BEFB-919D-4FF7-98A7-8B77F946AB88}"/>
              </a:ext>
            </a:extLst>
          </p:cNvPr>
          <p:cNvSpPr>
            <a:spLocks noGrp="1"/>
          </p:cNvSpPr>
          <p:nvPr>
            <p:ph type="title"/>
          </p:nvPr>
        </p:nvSpPr>
        <p:spPr/>
        <p:txBody>
          <a:bodyPr/>
          <a:lstStyle/>
          <a:p>
            <a:r>
              <a:rPr lang="en-US" dirty="0">
                <a:solidFill>
                  <a:schemeClr val="tx2"/>
                </a:solidFill>
              </a:rPr>
              <a:t>Queues</a:t>
            </a:r>
          </a:p>
        </p:txBody>
      </p:sp>
      <p:sp>
        <p:nvSpPr>
          <p:cNvPr id="3" name="Content Placeholder 2">
            <a:extLst>
              <a:ext uri="{FF2B5EF4-FFF2-40B4-BE49-F238E27FC236}">
                <a16:creationId xmlns:a16="http://schemas.microsoft.com/office/drawing/2014/main" id="{D77127D2-4589-4DAE-95FE-9E6CA417D9ED}"/>
              </a:ext>
            </a:extLst>
          </p:cNvPr>
          <p:cNvSpPr>
            <a:spLocks noGrp="1"/>
          </p:cNvSpPr>
          <p:nvPr>
            <p:ph idx="1"/>
          </p:nvPr>
        </p:nvSpPr>
        <p:spPr/>
        <p:txBody>
          <a:bodyPr/>
          <a:lstStyle/>
          <a:p>
            <a:pPr algn="l"/>
            <a:r>
              <a:rPr lang="en-US" b="0" i="0" dirty="0">
                <a:solidFill>
                  <a:srgbClr val="292929"/>
                </a:solidFill>
                <a:effectLst/>
                <a:latin typeface="+mj-lt"/>
              </a:rPr>
              <a:t>A queue is a variable-size, ordered collection of homogeneous elements </a:t>
            </a:r>
          </a:p>
          <a:p>
            <a:pPr algn="l">
              <a:buFont typeface="Arial" panose="020B0604020202020204" pitchFamily="34" charset="0"/>
              <a:buChar char="•"/>
            </a:pPr>
            <a:r>
              <a:rPr lang="en-US" b="0" i="0" dirty="0">
                <a:solidFill>
                  <a:srgbClr val="292929"/>
                </a:solidFill>
                <a:effectLst/>
                <a:latin typeface="+mj-lt"/>
              </a:rPr>
              <a:t>like a dynamic array, queues can grow and shrink</a:t>
            </a:r>
          </a:p>
          <a:p>
            <a:pPr algn="l">
              <a:buFont typeface="Arial" panose="020B0604020202020204" pitchFamily="34" charset="0"/>
              <a:buChar char="•"/>
            </a:pPr>
            <a:r>
              <a:rPr lang="en-US" b="0" i="0" dirty="0">
                <a:solidFill>
                  <a:srgbClr val="292929"/>
                </a:solidFill>
                <a:effectLst/>
                <a:latin typeface="+mj-lt"/>
              </a:rPr>
              <a:t>queue supports adding and removing elements anywhere</a:t>
            </a:r>
          </a:p>
          <a:p>
            <a:pPr algn="l"/>
            <a:r>
              <a:rPr lang="en-US" b="1" i="1" dirty="0">
                <a:solidFill>
                  <a:srgbClr val="292929"/>
                </a:solidFill>
                <a:effectLst/>
                <a:latin typeface="+mj-lt"/>
              </a:rPr>
              <a:t>Queues </a:t>
            </a:r>
            <a:r>
              <a:rPr lang="en-US" b="0" i="0" dirty="0">
                <a:solidFill>
                  <a:srgbClr val="292929"/>
                </a:solidFill>
                <a:effectLst/>
                <a:latin typeface="+mj-lt"/>
              </a:rPr>
              <a:t>are declared using the same syntax as unpacked arrays but specifying $ as the array size. </a:t>
            </a:r>
          </a:p>
          <a:p>
            <a:pPr algn="l"/>
            <a:r>
              <a:rPr lang="en-US" b="0" i="0" dirty="0">
                <a:solidFill>
                  <a:srgbClr val="292929"/>
                </a:solidFill>
                <a:effectLst/>
                <a:latin typeface="+mj-lt"/>
              </a:rPr>
              <a:t>In queue 0 represents the first, and $ representing the last entries.</a:t>
            </a:r>
          </a:p>
          <a:p>
            <a:endParaRPr lang="en-US" dirty="0"/>
          </a:p>
        </p:txBody>
      </p:sp>
    </p:spTree>
    <p:extLst>
      <p:ext uri="{BB962C8B-B14F-4D97-AF65-F5344CB8AC3E}">
        <p14:creationId xmlns:p14="http://schemas.microsoft.com/office/powerpoint/2010/main" val="2750890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AF2DC-96E8-4020-9EF7-6AD4D151226D}"/>
              </a:ext>
            </a:extLst>
          </p:cNvPr>
          <p:cNvSpPr>
            <a:spLocks noGrp="1"/>
          </p:cNvSpPr>
          <p:nvPr>
            <p:ph type="title"/>
          </p:nvPr>
        </p:nvSpPr>
        <p:spPr>
          <a:xfrm>
            <a:off x="427663" y="339199"/>
            <a:ext cx="10972801" cy="883673"/>
          </a:xfrm>
        </p:spPr>
        <p:txBody>
          <a:bodyPr/>
          <a:lstStyle/>
          <a:p>
            <a:r>
              <a:rPr lang="en-US" dirty="0">
                <a:solidFill>
                  <a:schemeClr val="tx2"/>
                </a:solidFill>
              </a:rPr>
              <a:t>Queues</a:t>
            </a:r>
            <a:endParaRPr lang="en-US" dirty="0"/>
          </a:p>
        </p:txBody>
      </p:sp>
      <p:sp>
        <p:nvSpPr>
          <p:cNvPr id="3" name="Content Placeholder 2">
            <a:extLst>
              <a:ext uri="{FF2B5EF4-FFF2-40B4-BE49-F238E27FC236}">
                <a16:creationId xmlns:a16="http://schemas.microsoft.com/office/drawing/2014/main" id="{02459BBD-667F-4A66-A21E-C565C48F1386}"/>
              </a:ext>
            </a:extLst>
          </p:cNvPr>
          <p:cNvSpPr>
            <a:spLocks noGrp="1"/>
          </p:cNvSpPr>
          <p:nvPr>
            <p:ph idx="1"/>
          </p:nvPr>
        </p:nvSpPr>
        <p:spPr>
          <a:xfrm>
            <a:off x="592915" y="1222872"/>
            <a:ext cx="10972801" cy="5025530"/>
          </a:xfrm>
        </p:spPr>
        <p:txBody>
          <a:bodyPr>
            <a:normAutofit/>
          </a:bodyPr>
          <a:lstStyle/>
          <a:p>
            <a:pPr algn="l"/>
            <a:r>
              <a:rPr lang="en-US" b="0" i="0" dirty="0">
                <a:solidFill>
                  <a:srgbClr val="292929"/>
                </a:solidFill>
                <a:effectLst/>
                <a:latin typeface="+mj-lt"/>
              </a:rPr>
              <a:t>A queue can be </a:t>
            </a:r>
            <a:r>
              <a:rPr lang="en-US" b="1" i="0" dirty="0">
                <a:solidFill>
                  <a:srgbClr val="292929"/>
                </a:solidFill>
                <a:effectLst/>
                <a:latin typeface="+mj-lt"/>
              </a:rPr>
              <a:t>bounded </a:t>
            </a:r>
            <a:r>
              <a:rPr lang="en-US" b="0" i="0" dirty="0">
                <a:solidFill>
                  <a:srgbClr val="292929"/>
                </a:solidFill>
                <a:effectLst/>
                <a:latin typeface="+mj-lt"/>
              </a:rPr>
              <a:t>or </a:t>
            </a:r>
            <a:r>
              <a:rPr lang="en-US" b="1" i="0" dirty="0">
                <a:solidFill>
                  <a:srgbClr val="292929"/>
                </a:solidFill>
                <a:effectLst/>
                <a:latin typeface="+mj-lt"/>
              </a:rPr>
              <a:t>unbounded</a:t>
            </a:r>
            <a:r>
              <a:rPr lang="en-US" b="0" i="0" dirty="0">
                <a:solidFill>
                  <a:srgbClr val="292929"/>
                </a:solidFill>
                <a:effectLst/>
                <a:latin typeface="+mj-lt"/>
              </a:rPr>
              <a:t>.</a:t>
            </a:r>
          </a:p>
          <a:p>
            <a:pPr algn="l">
              <a:buFont typeface="Arial" panose="020B0604020202020204" pitchFamily="34" charset="0"/>
              <a:buChar char="•"/>
            </a:pPr>
            <a:r>
              <a:rPr lang="en-US" b="0" i="0" dirty="0">
                <a:solidFill>
                  <a:srgbClr val="292929"/>
                </a:solidFill>
                <a:effectLst/>
                <a:latin typeface="+mj-lt"/>
              </a:rPr>
              <a:t>bounded queue – queue with the number of entries limited or queue size specified</a:t>
            </a:r>
          </a:p>
          <a:p>
            <a:pPr algn="l">
              <a:buFont typeface="Arial" panose="020B0604020202020204" pitchFamily="34" charset="0"/>
              <a:buChar char="•"/>
            </a:pPr>
            <a:r>
              <a:rPr lang="en-US" b="0" i="0" dirty="0">
                <a:solidFill>
                  <a:srgbClr val="292929"/>
                </a:solidFill>
                <a:effectLst/>
                <a:latin typeface="+mj-lt"/>
              </a:rPr>
              <a:t>unbounded queue – queue with unlimited entries or queue size not specified</a:t>
            </a:r>
          </a:p>
          <a:p>
            <a:pPr algn="l"/>
            <a:r>
              <a:rPr lang="en-US" b="1" i="0" dirty="0">
                <a:solidFill>
                  <a:srgbClr val="000000"/>
                </a:solidFill>
                <a:effectLst/>
                <a:latin typeface="+mj-lt"/>
              </a:rPr>
              <a:t>Queue Declaration</a:t>
            </a:r>
          </a:p>
          <a:p>
            <a:pPr algn="l"/>
            <a:r>
              <a:rPr lang="en-US" b="0" i="0" dirty="0" err="1">
                <a:solidFill>
                  <a:srgbClr val="292929"/>
                </a:solidFill>
                <a:effectLst/>
                <a:latin typeface="+mj-lt"/>
              </a:rPr>
              <a:t>data_type</a:t>
            </a:r>
            <a:r>
              <a:rPr lang="en-US" b="0" i="0" dirty="0">
                <a:solidFill>
                  <a:srgbClr val="292929"/>
                </a:solidFill>
                <a:effectLst/>
                <a:latin typeface="+mj-lt"/>
              </a:rPr>
              <a:t> </a:t>
            </a:r>
            <a:r>
              <a:rPr lang="en-US" b="0" i="0" dirty="0" err="1">
                <a:solidFill>
                  <a:srgbClr val="292929"/>
                </a:solidFill>
                <a:effectLst/>
                <a:latin typeface="+mj-lt"/>
              </a:rPr>
              <a:t>queue_name</a:t>
            </a:r>
            <a:r>
              <a:rPr lang="en-US" b="0" i="0" dirty="0">
                <a:solidFill>
                  <a:srgbClr val="292929"/>
                </a:solidFill>
                <a:effectLst/>
                <a:latin typeface="+mj-lt"/>
              </a:rPr>
              <a:t>[$];</a:t>
            </a:r>
          </a:p>
          <a:p>
            <a:pPr marL="0" indent="0" algn="l">
              <a:buNone/>
            </a:pPr>
            <a:r>
              <a:rPr lang="en-US" b="0" i="0" dirty="0" err="1">
                <a:solidFill>
                  <a:srgbClr val="292929"/>
                </a:solidFill>
                <a:effectLst/>
                <a:latin typeface="+mj-lt"/>
              </a:rPr>
              <a:t>data_type</a:t>
            </a:r>
            <a:r>
              <a:rPr lang="en-US" b="0" i="0" dirty="0">
                <a:solidFill>
                  <a:srgbClr val="292929"/>
                </a:solidFill>
                <a:effectLst/>
                <a:latin typeface="+mj-lt"/>
              </a:rPr>
              <a:t>     – data type of the queue elements.</a:t>
            </a:r>
            <a:br>
              <a:rPr lang="en-US" b="0" i="0" dirty="0">
                <a:solidFill>
                  <a:srgbClr val="292929"/>
                </a:solidFill>
                <a:effectLst/>
                <a:latin typeface="+mj-lt"/>
              </a:rPr>
            </a:br>
            <a:r>
              <a:rPr lang="en-US" b="0" i="0" dirty="0" err="1">
                <a:solidFill>
                  <a:srgbClr val="292929"/>
                </a:solidFill>
                <a:effectLst/>
                <a:latin typeface="+mj-lt"/>
              </a:rPr>
              <a:t>queue_name</a:t>
            </a:r>
            <a:r>
              <a:rPr lang="en-US" b="0" i="0" dirty="0">
                <a:solidFill>
                  <a:srgbClr val="292929"/>
                </a:solidFill>
                <a:effectLst/>
                <a:latin typeface="+mj-lt"/>
              </a:rPr>
              <a:t> – name of the queue.</a:t>
            </a:r>
          </a:p>
          <a:p>
            <a:endParaRPr lang="en-US" dirty="0"/>
          </a:p>
        </p:txBody>
      </p:sp>
    </p:spTree>
    <p:extLst>
      <p:ext uri="{BB962C8B-B14F-4D97-AF65-F5344CB8AC3E}">
        <p14:creationId xmlns:p14="http://schemas.microsoft.com/office/powerpoint/2010/main" val="4016715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23A41-B998-422B-9756-A03B9CF3DCBA}"/>
              </a:ext>
            </a:extLst>
          </p:cNvPr>
          <p:cNvSpPr>
            <a:spLocks noGrp="1"/>
          </p:cNvSpPr>
          <p:nvPr>
            <p:ph type="title"/>
          </p:nvPr>
        </p:nvSpPr>
        <p:spPr/>
        <p:txBody>
          <a:bodyPr/>
          <a:lstStyle/>
          <a:p>
            <a:r>
              <a:rPr lang="en-US" dirty="0">
                <a:solidFill>
                  <a:schemeClr val="tx2"/>
                </a:solidFill>
              </a:rPr>
              <a:t>Queue – Built in Functions</a:t>
            </a:r>
          </a:p>
        </p:txBody>
      </p:sp>
      <p:pic>
        <p:nvPicPr>
          <p:cNvPr id="4" name="Picture 2">
            <a:extLst>
              <a:ext uri="{FF2B5EF4-FFF2-40B4-BE49-F238E27FC236}">
                <a16:creationId xmlns:a16="http://schemas.microsoft.com/office/drawing/2014/main" id="{11C629DB-D839-4324-91EB-230A1C0A5B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16096" y="1455173"/>
            <a:ext cx="9650776" cy="4488427"/>
          </a:xfrm>
          <a:noFill/>
        </p:spPr>
      </p:pic>
    </p:spTree>
    <p:extLst>
      <p:ext uri="{BB962C8B-B14F-4D97-AF65-F5344CB8AC3E}">
        <p14:creationId xmlns:p14="http://schemas.microsoft.com/office/powerpoint/2010/main" val="3226898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350D-1529-407E-9399-78C3FE59507F}"/>
              </a:ext>
            </a:extLst>
          </p:cNvPr>
          <p:cNvSpPr>
            <a:spLocks noGrp="1"/>
          </p:cNvSpPr>
          <p:nvPr>
            <p:ph type="title"/>
          </p:nvPr>
        </p:nvSpPr>
        <p:spPr>
          <a:xfrm>
            <a:off x="526815" y="405300"/>
            <a:ext cx="10972801" cy="883673"/>
          </a:xfrm>
        </p:spPr>
        <p:txBody>
          <a:bodyPr/>
          <a:lstStyle/>
          <a:p>
            <a:r>
              <a:rPr lang="en-US" dirty="0">
                <a:solidFill>
                  <a:schemeClr val="tx2"/>
                </a:solidFill>
              </a:rPr>
              <a:t>Operations with Queues</a:t>
            </a:r>
          </a:p>
        </p:txBody>
      </p:sp>
      <p:pic>
        <p:nvPicPr>
          <p:cNvPr id="4" name="Picture 2">
            <a:extLst>
              <a:ext uri="{FF2B5EF4-FFF2-40B4-BE49-F238E27FC236}">
                <a16:creationId xmlns:a16="http://schemas.microsoft.com/office/drawing/2014/main" id="{F1FE78A2-38F1-4582-9AFA-E00D05DB32D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13553" y="1288973"/>
            <a:ext cx="9661792" cy="4959427"/>
          </a:xfrm>
          <a:noFill/>
        </p:spPr>
      </p:pic>
    </p:spTree>
    <p:extLst>
      <p:ext uri="{BB962C8B-B14F-4D97-AF65-F5344CB8AC3E}">
        <p14:creationId xmlns:p14="http://schemas.microsoft.com/office/powerpoint/2010/main" val="2590032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ED627-4545-468F-A451-3B8607CF8EEA}"/>
              </a:ext>
            </a:extLst>
          </p:cNvPr>
          <p:cNvSpPr>
            <a:spLocks noGrp="1"/>
          </p:cNvSpPr>
          <p:nvPr>
            <p:ph type="title"/>
          </p:nvPr>
        </p:nvSpPr>
        <p:spPr/>
        <p:txBody>
          <a:bodyPr/>
          <a:lstStyle/>
          <a:p>
            <a:r>
              <a:rPr lang="en-US" dirty="0">
                <a:solidFill>
                  <a:schemeClr val="tx2"/>
                </a:solidFill>
              </a:rPr>
              <a:t>SystemVerilog Structures</a:t>
            </a:r>
          </a:p>
        </p:txBody>
      </p:sp>
      <p:sp>
        <p:nvSpPr>
          <p:cNvPr id="3" name="Content Placeholder 2">
            <a:extLst>
              <a:ext uri="{FF2B5EF4-FFF2-40B4-BE49-F238E27FC236}">
                <a16:creationId xmlns:a16="http://schemas.microsoft.com/office/drawing/2014/main" id="{8E840F95-0B3A-421C-BC91-CFCF92A7B67D}"/>
              </a:ext>
            </a:extLst>
          </p:cNvPr>
          <p:cNvSpPr>
            <a:spLocks noGrp="1"/>
          </p:cNvSpPr>
          <p:nvPr>
            <p:ph idx="1"/>
          </p:nvPr>
        </p:nvSpPr>
        <p:spPr>
          <a:xfrm>
            <a:off x="592915" y="1366092"/>
            <a:ext cx="10972801" cy="4882310"/>
          </a:xfrm>
        </p:spPr>
        <p:txBody>
          <a:bodyPr/>
          <a:lstStyle/>
          <a:p>
            <a:r>
              <a:rPr lang="en-US" dirty="0"/>
              <a:t>A structure can contain elements of different data types which can be referenced as a whole or individually by their names.</a:t>
            </a:r>
          </a:p>
          <a:p>
            <a:r>
              <a:rPr lang="en-US" dirty="0">
                <a:solidFill>
                  <a:schemeClr val="tx2"/>
                </a:solidFill>
              </a:rPr>
              <a:t>Syntax:</a:t>
            </a:r>
          </a:p>
          <a:p>
            <a:pPr marL="0" indent="0">
              <a:buNone/>
            </a:pPr>
            <a:r>
              <a:rPr lang="en-US" dirty="0"/>
              <a:t>     struct {</a:t>
            </a:r>
          </a:p>
          <a:p>
            <a:pPr marL="0" indent="0">
              <a:buNone/>
            </a:pPr>
            <a:r>
              <a:rPr lang="en-US" dirty="0"/>
              <a:t>     [ data members]</a:t>
            </a:r>
          </a:p>
          <a:p>
            <a:pPr marL="0" indent="0">
              <a:buNone/>
            </a:pPr>
            <a:r>
              <a:rPr lang="en-US" dirty="0"/>
              <a:t>} </a:t>
            </a:r>
            <a:r>
              <a:rPr lang="en-US" dirty="0" err="1"/>
              <a:t>name_of_the_structure</a:t>
            </a:r>
            <a:r>
              <a:rPr lang="en-US" dirty="0"/>
              <a:t>;</a:t>
            </a:r>
          </a:p>
          <a:p>
            <a:r>
              <a:rPr lang="en-US" dirty="0"/>
              <a:t>A structure is unpacked by default. A structure can be packed by explicitly providing the keyword packed.</a:t>
            </a:r>
          </a:p>
        </p:txBody>
      </p:sp>
    </p:spTree>
    <p:extLst>
      <p:ext uri="{BB962C8B-B14F-4D97-AF65-F5344CB8AC3E}">
        <p14:creationId xmlns:p14="http://schemas.microsoft.com/office/powerpoint/2010/main" val="1625251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FEF4F-5518-4631-AAB5-1321F439B464}"/>
              </a:ext>
            </a:extLst>
          </p:cNvPr>
          <p:cNvSpPr>
            <a:spLocks noGrp="1"/>
          </p:cNvSpPr>
          <p:nvPr>
            <p:ph type="title"/>
          </p:nvPr>
        </p:nvSpPr>
        <p:spPr/>
        <p:txBody>
          <a:bodyPr/>
          <a:lstStyle/>
          <a:p>
            <a:r>
              <a:rPr lang="en-US" dirty="0">
                <a:solidFill>
                  <a:schemeClr val="tx2"/>
                </a:solidFill>
              </a:rPr>
              <a:t>Revisit of SystemVerilog Training Part 1</a:t>
            </a:r>
          </a:p>
        </p:txBody>
      </p:sp>
      <p:sp>
        <p:nvSpPr>
          <p:cNvPr id="3" name="Content Placeholder 2">
            <a:extLst>
              <a:ext uri="{FF2B5EF4-FFF2-40B4-BE49-F238E27FC236}">
                <a16:creationId xmlns:a16="http://schemas.microsoft.com/office/drawing/2014/main" id="{04206B0A-2E28-4A6F-B70F-087A6369DDFB}"/>
              </a:ext>
            </a:extLst>
          </p:cNvPr>
          <p:cNvSpPr>
            <a:spLocks noGrp="1"/>
          </p:cNvSpPr>
          <p:nvPr>
            <p:ph idx="1"/>
          </p:nvPr>
        </p:nvSpPr>
        <p:spPr>
          <a:xfrm>
            <a:off x="592915" y="1455173"/>
            <a:ext cx="10972801" cy="4793229"/>
          </a:xfrm>
        </p:spPr>
        <p:txBody>
          <a:bodyPr/>
          <a:lstStyle/>
          <a:p>
            <a:pPr marL="0" indent="0">
              <a:buNone/>
            </a:pPr>
            <a:r>
              <a:rPr lang="en-US" dirty="0">
                <a:solidFill>
                  <a:schemeClr val="tx2"/>
                </a:solidFill>
              </a:rPr>
              <a:t>Synthesizable Constructs</a:t>
            </a:r>
          </a:p>
          <a:p>
            <a:r>
              <a:rPr lang="en-US" dirty="0"/>
              <a:t>Introduction to the SV data type (2 state and 4 state data types)</a:t>
            </a:r>
          </a:p>
          <a:p>
            <a:r>
              <a:rPr lang="en-US" dirty="0"/>
              <a:t>Implicit .name and .* associations</a:t>
            </a:r>
          </a:p>
          <a:p>
            <a:r>
              <a:rPr lang="en-US" dirty="0"/>
              <a:t>Specialized always procedural blocks </a:t>
            </a:r>
          </a:p>
          <a:p>
            <a:r>
              <a:rPr lang="en-US" dirty="0"/>
              <a:t>Enumerated data types</a:t>
            </a:r>
          </a:p>
          <a:p>
            <a:endParaRPr lang="en-US" dirty="0"/>
          </a:p>
        </p:txBody>
      </p:sp>
    </p:spTree>
    <p:extLst>
      <p:ext uri="{BB962C8B-B14F-4D97-AF65-F5344CB8AC3E}">
        <p14:creationId xmlns:p14="http://schemas.microsoft.com/office/powerpoint/2010/main" val="2808392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79821-1050-4DE6-9CC5-76821792F457}"/>
              </a:ext>
            </a:extLst>
          </p:cNvPr>
          <p:cNvSpPr>
            <a:spLocks noGrp="1"/>
          </p:cNvSpPr>
          <p:nvPr>
            <p:ph type="title"/>
          </p:nvPr>
        </p:nvSpPr>
        <p:spPr/>
        <p:txBody>
          <a:bodyPr/>
          <a:lstStyle/>
          <a:p>
            <a:r>
              <a:rPr lang="en-US" dirty="0">
                <a:solidFill>
                  <a:schemeClr val="tx2"/>
                </a:solidFill>
              </a:rPr>
              <a:t>SystemVerilog Structures</a:t>
            </a:r>
            <a:endParaRPr lang="en-US" dirty="0"/>
          </a:p>
        </p:txBody>
      </p:sp>
      <p:sp>
        <p:nvSpPr>
          <p:cNvPr id="3" name="Content Placeholder 2">
            <a:extLst>
              <a:ext uri="{FF2B5EF4-FFF2-40B4-BE49-F238E27FC236}">
                <a16:creationId xmlns:a16="http://schemas.microsoft.com/office/drawing/2014/main" id="{EA826182-BBCC-4E58-AAD9-DB51E852CCC4}"/>
              </a:ext>
            </a:extLst>
          </p:cNvPr>
          <p:cNvSpPr>
            <a:spLocks noGrp="1"/>
          </p:cNvSpPr>
          <p:nvPr>
            <p:ph idx="1"/>
          </p:nvPr>
        </p:nvSpPr>
        <p:spPr/>
        <p:txBody>
          <a:bodyPr/>
          <a:lstStyle/>
          <a:p>
            <a:r>
              <a:rPr lang="en-US" dirty="0"/>
              <a:t>In Packed structures, the MSB of the first element is the MSB of the entire structure and the LSB of the last element will be the LSB of the entire structure.</a:t>
            </a:r>
          </a:p>
          <a:p>
            <a:r>
              <a:rPr lang="en-US" dirty="0"/>
              <a:t>The data members can be accessed individually or as a group.</a:t>
            </a:r>
          </a:p>
        </p:txBody>
      </p:sp>
    </p:spTree>
    <p:extLst>
      <p:ext uri="{BB962C8B-B14F-4D97-AF65-F5344CB8AC3E}">
        <p14:creationId xmlns:p14="http://schemas.microsoft.com/office/powerpoint/2010/main" val="1382793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89808-DE4C-4D9D-8D9C-02D039E15B62}"/>
              </a:ext>
            </a:extLst>
          </p:cNvPr>
          <p:cNvSpPr>
            <a:spLocks noGrp="1"/>
          </p:cNvSpPr>
          <p:nvPr>
            <p:ph type="title"/>
          </p:nvPr>
        </p:nvSpPr>
        <p:spPr/>
        <p:txBody>
          <a:bodyPr/>
          <a:lstStyle/>
          <a:p>
            <a:r>
              <a:rPr lang="en-US" dirty="0">
                <a:solidFill>
                  <a:schemeClr val="tx2"/>
                </a:solidFill>
              </a:rPr>
              <a:t>Packed Structures</a:t>
            </a:r>
          </a:p>
        </p:txBody>
      </p:sp>
      <p:pic>
        <p:nvPicPr>
          <p:cNvPr id="11" name="Picture 10">
            <a:extLst>
              <a:ext uri="{FF2B5EF4-FFF2-40B4-BE49-F238E27FC236}">
                <a16:creationId xmlns:a16="http://schemas.microsoft.com/office/drawing/2014/main" id="{7D907755-7C8F-48C5-AF78-D8903EC0BA4D}"/>
              </a:ext>
            </a:extLst>
          </p:cNvPr>
          <p:cNvPicPr>
            <a:picLocks noChangeAspect="1"/>
          </p:cNvPicPr>
          <p:nvPr/>
        </p:nvPicPr>
        <p:blipFill>
          <a:blip r:embed="rId2"/>
          <a:stretch>
            <a:fillRect/>
          </a:stretch>
        </p:blipFill>
        <p:spPr>
          <a:xfrm>
            <a:off x="1181501" y="1455173"/>
            <a:ext cx="3152775" cy="4591050"/>
          </a:xfrm>
          <a:prstGeom prst="rect">
            <a:avLst/>
          </a:prstGeom>
        </p:spPr>
      </p:pic>
      <p:pic>
        <p:nvPicPr>
          <p:cNvPr id="15" name="Content Placeholder 14">
            <a:extLst>
              <a:ext uri="{FF2B5EF4-FFF2-40B4-BE49-F238E27FC236}">
                <a16:creationId xmlns:a16="http://schemas.microsoft.com/office/drawing/2014/main" id="{252E0145-3BBD-491D-A1D9-082A59B80D3A}"/>
              </a:ext>
            </a:extLst>
          </p:cNvPr>
          <p:cNvPicPr>
            <a:picLocks noGrp="1" noChangeAspect="1"/>
          </p:cNvPicPr>
          <p:nvPr>
            <p:ph idx="1"/>
          </p:nvPr>
        </p:nvPicPr>
        <p:blipFill>
          <a:blip r:embed="rId3"/>
          <a:stretch>
            <a:fillRect/>
          </a:stretch>
        </p:blipFill>
        <p:spPr>
          <a:xfrm>
            <a:off x="5673687" y="4428780"/>
            <a:ext cx="4759286" cy="1024569"/>
          </a:xfrm>
        </p:spPr>
      </p:pic>
      <p:sp>
        <p:nvSpPr>
          <p:cNvPr id="17" name="Oval 16">
            <a:extLst>
              <a:ext uri="{FF2B5EF4-FFF2-40B4-BE49-F238E27FC236}">
                <a16:creationId xmlns:a16="http://schemas.microsoft.com/office/drawing/2014/main" id="{DFAA21CD-F2CB-4777-9C9E-96227DE62D22}"/>
              </a:ext>
            </a:extLst>
          </p:cNvPr>
          <p:cNvSpPr/>
          <p:nvPr/>
        </p:nvSpPr>
        <p:spPr>
          <a:xfrm>
            <a:off x="6995711" y="3367496"/>
            <a:ext cx="1872867" cy="403939"/>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FFFFFF"/>
                </a:solidFill>
                <a:effectLst/>
                <a:uFillTx/>
                <a:ea typeface="Helvetica Neue Medium"/>
                <a:cs typeface="Helvetica Neue Medium"/>
                <a:sym typeface="Helvetica Neue Medium"/>
              </a:rPr>
              <a:t>OUTPUT</a:t>
            </a:r>
          </a:p>
        </p:txBody>
      </p:sp>
    </p:spTree>
    <p:extLst>
      <p:ext uri="{BB962C8B-B14F-4D97-AF65-F5344CB8AC3E}">
        <p14:creationId xmlns:p14="http://schemas.microsoft.com/office/powerpoint/2010/main" val="729394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CDD2-73E7-4BD6-88D4-D1B6E6BC7CF1}"/>
              </a:ext>
            </a:extLst>
          </p:cNvPr>
          <p:cNvSpPr>
            <a:spLocks noGrp="1"/>
          </p:cNvSpPr>
          <p:nvPr>
            <p:ph type="title"/>
          </p:nvPr>
        </p:nvSpPr>
        <p:spPr/>
        <p:txBody>
          <a:bodyPr/>
          <a:lstStyle/>
          <a:p>
            <a:r>
              <a:rPr lang="en-US" dirty="0">
                <a:solidFill>
                  <a:schemeClr val="tx2"/>
                </a:solidFill>
              </a:rPr>
              <a:t>SystemVerilog Unions</a:t>
            </a:r>
          </a:p>
        </p:txBody>
      </p:sp>
      <p:sp>
        <p:nvSpPr>
          <p:cNvPr id="3" name="Content Placeholder 2">
            <a:extLst>
              <a:ext uri="{FF2B5EF4-FFF2-40B4-BE49-F238E27FC236}">
                <a16:creationId xmlns:a16="http://schemas.microsoft.com/office/drawing/2014/main" id="{9418AE88-4D32-4CCD-A1FC-9A31F18A7DAC}"/>
              </a:ext>
            </a:extLst>
          </p:cNvPr>
          <p:cNvSpPr>
            <a:spLocks noGrp="1"/>
          </p:cNvSpPr>
          <p:nvPr>
            <p:ph idx="1"/>
          </p:nvPr>
        </p:nvSpPr>
        <p:spPr/>
        <p:txBody>
          <a:bodyPr/>
          <a:lstStyle/>
          <a:p>
            <a:pPr algn="just"/>
            <a:r>
              <a:rPr lang="en-US" b="0" i="0" dirty="0">
                <a:solidFill>
                  <a:srgbClr val="000000"/>
                </a:solidFill>
                <a:effectLst/>
                <a:latin typeface="+mj-lt"/>
              </a:rPr>
              <a:t>A SystemVerilog union allows a single piece of storage to be represented different ways using different named member types.</a:t>
            </a:r>
          </a:p>
          <a:p>
            <a:pPr algn="just"/>
            <a:r>
              <a:rPr lang="en-US" b="0" i="0" dirty="0">
                <a:solidFill>
                  <a:srgbClr val="000000"/>
                </a:solidFill>
                <a:effectLst/>
                <a:latin typeface="+mj-lt"/>
              </a:rPr>
              <a:t> Because there is only a single storage, only one of the data types can be used at a time. </a:t>
            </a:r>
          </a:p>
          <a:p>
            <a:pPr algn="just"/>
            <a:r>
              <a:rPr lang="en-US" b="0" i="0" dirty="0">
                <a:solidFill>
                  <a:srgbClr val="000000"/>
                </a:solidFill>
                <a:effectLst/>
                <a:latin typeface="+mj-lt"/>
              </a:rPr>
              <a:t>Unions can also be </a:t>
            </a:r>
            <a:r>
              <a:rPr lang="en-US" b="1" i="0" dirty="0">
                <a:solidFill>
                  <a:srgbClr val="000000"/>
                </a:solidFill>
                <a:effectLst/>
                <a:latin typeface="+mj-lt"/>
              </a:rPr>
              <a:t>packed</a:t>
            </a:r>
            <a:r>
              <a:rPr lang="en-US" b="0" i="0" dirty="0">
                <a:solidFill>
                  <a:srgbClr val="000000"/>
                </a:solidFill>
                <a:effectLst/>
                <a:latin typeface="+mj-lt"/>
              </a:rPr>
              <a:t> and </a:t>
            </a:r>
            <a:r>
              <a:rPr lang="en-US" b="1" i="0" dirty="0">
                <a:solidFill>
                  <a:srgbClr val="000000"/>
                </a:solidFill>
                <a:effectLst/>
                <a:latin typeface="+mj-lt"/>
              </a:rPr>
              <a:t>unpacked</a:t>
            </a:r>
            <a:r>
              <a:rPr lang="en-US" b="0" i="0" dirty="0">
                <a:solidFill>
                  <a:srgbClr val="000000"/>
                </a:solidFill>
                <a:effectLst/>
                <a:latin typeface="+mj-lt"/>
              </a:rPr>
              <a:t> similarly to structures.</a:t>
            </a:r>
          </a:p>
          <a:p>
            <a:pPr algn="just"/>
            <a:r>
              <a:rPr lang="en-US" b="0" i="0" dirty="0">
                <a:solidFill>
                  <a:srgbClr val="000000"/>
                </a:solidFill>
                <a:effectLst/>
                <a:latin typeface="+mj-lt"/>
              </a:rPr>
              <a:t>Only packed data types and integer data types can be used in packed union.</a:t>
            </a:r>
            <a:endParaRPr lang="en-US" dirty="0">
              <a:latin typeface="+mj-lt"/>
            </a:endParaRPr>
          </a:p>
        </p:txBody>
      </p:sp>
    </p:spTree>
    <p:extLst>
      <p:ext uri="{BB962C8B-B14F-4D97-AF65-F5344CB8AC3E}">
        <p14:creationId xmlns:p14="http://schemas.microsoft.com/office/powerpoint/2010/main" val="1563549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203CA-1EEE-4F6C-8DB0-ACD36E15D92D}"/>
              </a:ext>
            </a:extLst>
          </p:cNvPr>
          <p:cNvSpPr>
            <a:spLocks noGrp="1"/>
          </p:cNvSpPr>
          <p:nvPr>
            <p:ph type="title"/>
          </p:nvPr>
        </p:nvSpPr>
        <p:spPr>
          <a:xfrm>
            <a:off x="492831" y="331840"/>
            <a:ext cx="10972801" cy="883673"/>
          </a:xfrm>
        </p:spPr>
        <p:txBody>
          <a:bodyPr/>
          <a:lstStyle/>
          <a:p>
            <a:r>
              <a:rPr lang="en-US" dirty="0">
                <a:solidFill>
                  <a:schemeClr val="tx2"/>
                </a:solidFill>
              </a:rPr>
              <a:t>SystemVerilog Unions</a:t>
            </a:r>
          </a:p>
        </p:txBody>
      </p:sp>
      <p:pic>
        <p:nvPicPr>
          <p:cNvPr id="5" name="Content Placeholder 4">
            <a:extLst>
              <a:ext uri="{FF2B5EF4-FFF2-40B4-BE49-F238E27FC236}">
                <a16:creationId xmlns:a16="http://schemas.microsoft.com/office/drawing/2014/main" id="{461B1D09-8D34-47D0-9E83-B0F8D3A451BD}"/>
              </a:ext>
            </a:extLst>
          </p:cNvPr>
          <p:cNvPicPr>
            <a:picLocks noGrp="1" noChangeAspect="1"/>
          </p:cNvPicPr>
          <p:nvPr>
            <p:ph idx="1"/>
          </p:nvPr>
        </p:nvPicPr>
        <p:blipFill>
          <a:blip r:embed="rId2"/>
          <a:stretch>
            <a:fillRect/>
          </a:stretch>
        </p:blipFill>
        <p:spPr>
          <a:xfrm>
            <a:off x="1320570" y="1455173"/>
            <a:ext cx="2619375" cy="4629150"/>
          </a:xfrm>
        </p:spPr>
      </p:pic>
      <p:pic>
        <p:nvPicPr>
          <p:cNvPr id="7" name="Picture 6">
            <a:extLst>
              <a:ext uri="{FF2B5EF4-FFF2-40B4-BE49-F238E27FC236}">
                <a16:creationId xmlns:a16="http://schemas.microsoft.com/office/drawing/2014/main" id="{1E3E4243-5D87-44BD-99F5-E4549AF57415}"/>
              </a:ext>
            </a:extLst>
          </p:cNvPr>
          <p:cNvPicPr>
            <a:picLocks noChangeAspect="1"/>
          </p:cNvPicPr>
          <p:nvPr/>
        </p:nvPicPr>
        <p:blipFill>
          <a:blip r:embed="rId3"/>
          <a:stretch>
            <a:fillRect/>
          </a:stretch>
        </p:blipFill>
        <p:spPr>
          <a:xfrm>
            <a:off x="5979232" y="4604936"/>
            <a:ext cx="1533525" cy="666750"/>
          </a:xfrm>
          <a:prstGeom prst="rect">
            <a:avLst/>
          </a:prstGeom>
        </p:spPr>
      </p:pic>
    </p:spTree>
    <p:extLst>
      <p:ext uri="{BB962C8B-B14F-4D97-AF65-F5344CB8AC3E}">
        <p14:creationId xmlns:p14="http://schemas.microsoft.com/office/powerpoint/2010/main" val="1486582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9A67F-FD70-4F71-B681-864AD49123E1}"/>
              </a:ext>
            </a:extLst>
          </p:cNvPr>
          <p:cNvSpPr>
            <a:spLocks noGrp="1"/>
          </p:cNvSpPr>
          <p:nvPr>
            <p:ph type="title"/>
          </p:nvPr>
        </p:nvSpPr>
        <p:spPr/>
        <p:txBody>
          <a:bodyPr/>
          <a:lstStyle/>
          <a:p>
            <a:r>
              <a:rPr lang="en-US" dirty="0">
                <a:solidFill>
                  <a:schemeClr val="tx2"/>
                </a:solidFill>
              </a:rPr>
              <a:t>SystemVerilog Unions</a:t>
            </a:r>
            <a:endParaRPr lang="en-US" dirty="0"/>
          </a:p>
        </p:txBody>
      </p:sp>
      <p:pic>
        <p:nvPicPr>
          <p:cNvPr id="5" name="Content Placeholder 4">
            <a:extLst>
              <a:ext uri="{FF2B5EF4-FFF2-40B4-BE49-F238E27FC236}">
                <a16:creationId xmlns:a16="http://schemas.microsoft.com/office/drawing/2014/main" id="{4B025E43-E3F6-4802-A9A1-261BA927DE20}"/>
              </a:ext>
            </a:extLst>
          </p:cNvPr>
          <p:cNvPicPr>
            <a:picLocks noGrp="1" noChangeAspect="1"/>
          </p:cNvPicPr>
          <p:nvPr>
            <p:ph idx="1"/>
          </p:nvPr>
        </p:nvPicPr>
        <p:blipFill>
          <a:blip r:embed="rId2"/>
          <a:stretch>
            <a:fillRect/>
          </a:stretch>
        </p:blipFill>
        <p:spPr>
          <a:xfrm>
            <a:off x="988572" y="1294711"/>
            <a:ext cx="2600325" cy="4610100"/>
          </a:xfrm>
        </p:spPr>
      </p:pic>
      <p:pic>
        <p:nvPicPr>
          <p:cNvPr id="7" name="Picture 6">
            <a:extLst>
              <a:ext uri="{FF2B5EF4-FFF2-40B4-BE49-F238E27FC236}">
                <a16:creationId xmlns:a16="http://schemas.microsoft.com/office/drawing/2014/main" id="{F8186DFF-B916-4811-9812-9A788C12ACE2}"/>
              </a:ext>
            </a:extLst>
          </p:cNvPr>
          <p:cNvPicPr>
            <a:picLocks noChangeAspect="1"/>
          </p:cNvPicPr>
          <p:nvPr/>
        </p:nvPicPr>
        <p:blipFill>
          <a:blip r:embed="rId3"/>
          <a:stretch>
            <a:fillRect/>
          </a:stretch>
        </p:blipFill>
        <p:spPr>
          <a:xfrm>
            <a:off x="5453119" y="4036534"/>
            <a:ext cx="2490041" cy="723900"/>
          </a:xfrm>
          <a:prstGeom prst="rect">
            <a:avLst/>
          </a:prstGeom>
        </p:spPr>
      </p:pic>
    </p:spTree>
    <p:extLst>
      <p:ext uri="{BB962C8B-B14F-4D97-AF65-F5344CB8AC3E}">
        <p14:creationId xmlns:p14="http://schemas.microsoft.com/office/powerpoint/2010/main" val="199704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8EC9-9274-4FB7-BC7F-DE7760A0396F}"/>
              </a:ext>
            </a:extLst>
          </p:cNvPr>
          <p:cNvSpPr>
            <a:spLocks noGrp="1"/>
          </p:cNvSpPr>
          <p:nvPr>
            <p:ph type="title"/>
          </p:nvPr>
        </p:nvSpPr>
        <p:spPr/>
        <p:txBody>
          <a:bodyPr/>
          <a:lstStyle/>
          <a:p>
            <a:r>
              <a:rPr lang="en-US" dirty="0">
                <a:solidFill>
                  <a:schemeClr val="tx2"/>
                </a:solidFill>
              </a:rPr>
              <a:t>Object Oriented Programming using SV</a:t>
            </a:r>
          </a:p>
        </p:txBody>
      </p:sp>
      <p:sp>
        <p:nvSpPr>
          <p:cNvPr id="3" name="Content Placeholder 2">
            <a:extLst>
              <a:ext uri="{FF2B5EF4-FFF2-40B4-BE49-F238E27FC236}">
                <a16:creationId xmlns:a16="http://schemas.microsoft.com/office/drawing/2014/main" id="{4E4103FA-2518-496F-BA83-FEC68EFE151E}"/>
              </a:ext>
            </a:extLst>
          </p:cNvPr>
          <p:cNvSpPr>
            <a:spLocks noGrp="1"/>
          </p:cNvSpPr>
          <p:nvPr>
            <p:ph idx="1"/>
          </p:nvPr>
        </p:nvSpPr>
        <p:spPr>
          <a:xfrm>
            <a:off x="592915" y="1311007"/>
            <a:ext cx="10972801" cy="4937395"/>
          </a:xfrm>
        </p:spPr>
        <p:txBody>
          <a:bodyPr/>
          <a:lstStyle/>
          <a:p>
            <a:pPr algn="just"/>
            <a:r>
              <a:rPr lang="en-US" altLang="en-US" dirty="0"/>
              <a:t>With procedural programming languages such as Verilog and C, there is a strong division between data structures and the code that uses them. </a:t>
            </a:r>
          </a:p>
          <a:p>
            <a:pPr algn="just"/>
            <a:r>
              <a:rPr lang="en-US" altLang="en-US" dirty="0"/>
              <a:t>The declarations and types of data are often in a different file than the algorithms that manipulate them.</a:t>
            </a:r>
          </a:p>
          <a:p>
            <a:pPr algn="just"/>
            <a:r>
              <a:rPr lang="en-US" altLang="en-US" dirty="0"/>
              <a:t>As a result, it can be difficult to understand the functionality of a program, as the two halves are separate.</a:t>
            </a:r>
          </a:p>
          <a:p>
            <a:pPr algn="just"/>
            <a:r>
              <a:rPr lang="en-US" altLang="en-US" sz="2800" dirty="0"/>
              <a:t>Verilog users have it even worse than C users, as there are no structures in Verilog, only bit vectors and arrays. </a:t>
            </a:r>
          </a:p>
          <a:p>
            <a:pPr algn="just"/>
            <a:endParaRPr lang="en-US" altLang="en-US" dirty="0"/>
          </a:p>
          <a:p>
            <a:endParaRPr lang="en-US" dirty="0"/>
          </a:p>
        </p:txBody>
      </p:sp>
    </p:spTree>
    <p:extLst>
      <p:ext uri="{BB962C8B-B14F-4D97-AF65-F5344CB8AC3E}">
        <p14:creationId xmlns:p14="http://schemas.microsoft.com/office/powerpoint/2010/main" val="2950217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CE013-DFA4-421E-A647-343F4F113547}"/>
              </a:ext>
            </a:extLst>
          </p:cNvPr>
          <p:cNvSpPr>
            <a:spLocks noGrp="1"/>
          </p:cNvSpPr>
          <p:nvPr>
            <p:ph type="title"/>
          </p:nvPr>
        </p:nvSpPr>
        <p:spPr/>
        <p:txBody>
          <a:bodyPr/>
          <a:lstStyle/>
          <a:p>
            <a:r>
              <a:rPr lang="en-US" dirty="0">
                <a:solidFill>
                  <a:schemeClr val="tx2"/>
                </a:solidFill>
              </a:rPr>
              <a:t>Need for OOP</a:t>
            </a:r>
          </a:p>
        </p:txBody>
      </p:sp>
      <p:sp>
        <p:nvSpPr>
          <p:cNvPr id="3" name="Content Placeholder 2">
            <a:extLst>
              <a:ext uri="{FF2B5EF4-FFF2-40B4-BE49-F238E27FC236}">
                <a16:creationId xmlns:a16="http://schemas.microsoft.com/office/drawing/2014/main" id="{90C3DEDB-C5EE-412E-A81F-3E74FBE777AB}"/>
              </a:ext>
            </a:extLst>
          </p:cNvPr>
          <p:cNvSpPr>
            <a:spLocks noGrp="1"/>
          </p:cNvSpPr>
          <p:nvPr>
            <p:ph idx="1"/>
          </p:nvPr>
        </p:nvSpPr>
        <p:spPr/>
        <p:txBody>
          <a:bodyPr>
            <a:normAutofit fontScale="92500" lnSpcReduction="10000"/>
          </a:bodyPr>
          <a:lstStyle/>
          <a:p>
            <a:pPr algn="just"/>
            <a:r>
              <a:rPr lang="en-US" altLang="en-US" sz="2800" dirty="0"/>
              <a:t>If you wanted to store information about a bus transaction, you would need multiple arrays: one for the address, one for the data, one for the command, and more. </a:t>
            </a:r>
          </a:p>
          <a:p>
            <a:pPr algn="just"/>
            <a:r>
              <a:rPr lang="en-US" altLang="en-US" sz="2800" dirty="0"/>
              <a:t>Information about transaction N is spread across all the arrays. Your code to create, transmit, and receive transactions is in a module that may or may not be actually connected to the bus.</a:t>
            </a:r>
          </a:p>
          <a:p>
            <a:pPr algn="just"/>
            <a:r>
              <a:rPr lang="en-US" altLang="en-US" dirty="0"/>
              <a:t>Worst of all, the arrays are all static, so if your test bench only allocated 100 array entries, and the current test needed 101, you would have to edit the source code to change the size and recompile.</a:t>
            </a:r>
          </a:p>
          <a:p>
            <a:pPr algn="just"/>
            <a:r>
              <a:rPr lang="en-US" altLang="en-US" dirty="0"/>
              <a:t>As a result, the arrays are sized to hold the greatest conceivable number of transactions, but during a normal test, most of that memory is wasted.</a:t>
            </a:r>
          </a:p>
          <a:p>
            <a:endParaRPr lang="en-US" dirty="0"/>
          </a:p>
        </p:txBody>
      </p:sp>
    </p:spTree>
    <p:extLst>
      <p:ext uri="{BB962C8B-B14F-4D97-AF65-F5344CB8AC3E}">
        <p14:creationId xmlns:p14="http://schemas.microsoft.com/office/powerpoint/2010/main" val="3094318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4E2B-F5E6-4F49-A3BD-4C673FD927AB}"/>
              </a:ext>
            </a:extLst>
          </p:cNvPr>
          <p:cNvSpPr>
            <a:spLocks noGrp="1"/>
          </p:cNvSpPr>
          <p:nvPr>
            <p:ph type="title"/>
          </p:nvPr>
        </p:nvSpPr>
        <p:spPr/>
        <p:txBody>
          <a:bodyPr/>
          <a:lstStyle/>
          <a:p>
            <a:r>
              <a:rPr lang="en-US" dirty="0">
                <a:solidFill>
                  <a:schemeClr val="tx2"/>
                </a:solidFill>
              </a:rPr>
              <a:t>Benefits of Object-Oriented Programming</a:t>
            </a:r>
          </a:p>
        </p:txBody>
      </p:sp>
      <p:sp>
        <p:nvSpPr>
          <p:cNvPr id="3" name="Content Placeholder 2">
            <a:extLst>
              <a:ext uri="{FF2B5EF4-FFF2-40B4-BE49-F238E27FC236}">
                <a16:creationId xmlns:a16="http://schemas.microsoft.com/office/drawing/2014/main" id="{BCB00342-D7CC-4051-9B7D-5AC52DD37288}"/>
              </a:ext>
            </a:extLst>
          </p:cNvPr>
          <p:cNvSpPr>
            <a:spLocks noGrp="1"/>
          </p:cNvSpPr>
          <p:nvPr>
            <p:ph idx="1"/>
          </p:nvPr>
        </p:nvSpPr>
        <p:spPr/>
        <p:txBody>
          <a:bodyPr>
            <a:normAutofit lnSpcReduction="10000"/>
          </a:bodyPr>
          <a:lstStyle/>
          <a:p>
            <a:pPr algn="just"/>
            <a:r>
              <a:rPr lang="en-US" altLang="en-US" sz="2800" dirty="0"/>
              <a:t>Object-Oriented Programming (OOP) lets you create complex data types and tie them together with the routines that work with them. </a:t>
            </a:r>
          </a:p>
          <a:p>
            <a:pPr algn="just"/>
            <a:r>
              <a:rPr lang="en-US" altLang="en-US" sz="2800" dirty="0"/>
              <a:t>You can create testbenches and system-level models at a more abstract level by calling routines to perform an action rather than toggling bits. </a:t>
            </a:r>
          </a:p>
          <a:p>
            <a:pPr algn="just"/>
            <a:r>
              <a:rPr lang="en-US" altLang="en-US" sz="2800" dirty="0"/>
              <a:t>When you work with transactions instead of signal transitions, you are working at a higher level, and your code is more easily written and understood. </a:t>
            </a:r>
          </a:p>
          <a:p>
            <a:pPr algn="just"/>
            <a:r>
              <a:rPr lang="en-US" altLang="en-US" sz="2800" dirty="0"/>
              <a:t>As a bonus, your testbench is decoupled from the design details, making it more robust and easier to maintain and reuse on future projects.</a:t>
            </a:r>
          </a:p>
          <a:p>
            <a:endParaRPr lang="en-US" dirty="0"/>
          </a:p>
        </p:txBody>
      </p:sp>
    </p:spTree>
    <p:extLst>
      <p:ext uri="{BB962C8B-B14F-4D97-AF65-F5344CB8AC3E}">
        <p14:creationId xmlns:p14="http://schemas.microsoft.com/office/powerpoint/2010/main" val="4049560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CCFA-3106-4CF9-8B31-98B6782B5E0B}"/>
              </a:ext>
            </a:extLst>
          </p:cNvPr>
          <p:cNvSpPr>
            <a:spLocks noGrp="1"/>
          </p:cNvSpPr>
          <p:nvPr>
            <p:ph type="title"/>
          </p:nvPr>
        </p:nvSpPr>
        <p:spPr/>
        <p:txBody>
          <a:bodyPr/>
          <a:lstStyle/>
          <a:p>
            <a:r>
              <a:rPr lang="en-US" dirty="0">
                <a:solidFill>
                  <a:schemeClr val="tx2"/>
                </a:solidFill>
              </a:rPr>
              <a:t>Benefits of Object-Oriented Programming</a:t>
            </a:r>
            <a:endParaRPr lang="en-US" dirty="0"/>
          </a:p>
        </p:txBody>
      </p:sp>
      <p:sp>
        <p:nvSpPr>
          <p:cNvPr id="3" name="Content Placeholder 2">
            <a:extLst>
              <a:ext uri="{FF2B5EF4-FFF2-40B4-BE49-F238E27FC236}">
                <a16:creationId xmlns:a16="http://schemas.microsoft.com/office/drawing/2014/main" id="{920D1479-2505-43BD-9DA9-7FFAF7F6C240}"/>
              </a:ext>
            </a:extLst>
          </p:cNvPr>
          <p:cNvSpPr>
            <a:spLocks noGrp="1"/>
          </p:cNvSpPr>
          <p:nvPr>
            <p:ph idx="1"/>
          </p:nvPr>
        </p:nvSpPr>
        <p:spPr/>
        <p:txBody>
          <a:bodyPr/>
          <a:lstStyle/>
          <a:p>
            <a:pPr lvl="1" eaLnBrk="1" hangingPunct="1">
              <a:lnSpc>
                <a:spcPct val="90000"/>
              </a:lnSpc>
            </a:pPr>
            <a:r>
              <a:rPr lang="en-US" altLang="en-US" b="1" dirty="0">
                <a:ea typeface="MS PGothic" panose="020B0600070205080204" pitchFamily="34" charset="-128"/>
              </a:rPr>
              <a:t>Helps in creating and maintaining large testbenches:</a:t>
            </a:r>
            <a:r>
              <a:rPr lang="en-US" altLang="en-US" dirty="0">
                <a:ea typeface="MS PGothic" panose="020B0600070205080204" pitchFamily="34" charset="-128"/>
              </a:rPr>
              <a:t> </a:t>
            </a:r>
          </a:p>
          <a:p>
            <a:pPr lvl="2" eaLnBrk="1" hangingPunct="1">
              <a:lnSpc>
                <a:spcPct val="90000"/>
              </a:lnSpc>
            </a:pPr>
            <a:r>
              <a:rPr lang="en-US" altLang="en-US" sz="2400" dirty="0">
                <a:ea typeface="MS PGothic" panose="020B0600070205080204" pitchFamily="34" charset="-128"/>
              </a:rPr>
              <a:t>You can create complex data types and tie them together with the routines that work with them</a:t>
            </a:r>
          </a:p>
          <a:p>
            <a:pPr lvl="1" eaLnBrk="1" hangingPunct="1">
              <a:lnSpc>
                <a:spcPct val="90000"/>
              </a:lnSpc>
            </a:pPr>
            <a:r>
              <a:rPr lang="en-US" altLang="en-US" b="1" dirty="0">
                <a:ea typeface="MS PGothic" panose="020B0600070205080204" pitchFamily="34" charset="-128"/>
              </a:rPr>
              <a:t>Increases productivity:</a:t>
            </a:r>
            <a:r>
              <a:rPr lang="en-US" altLang="en-US" dirty="0">
                <a:ea typeface="MS PGothic" panose="020B0600070205080204" pitchFamily="34" charset="-128"/>
              </a:rPr>
              <a:t> </a:t>
            </a:r>
          </a:p>
          <a:p>
            <a:pPr lvl="2" eaLnBrk="1" hangingPunct="1">
              <a:lnSpc>
                <a:spcPct val="90000"/>
              </a:lnSpc>
            </a:pPr>
            <a:r>
              <a:rPr lang="en-US" altLang="en-US" sz="2400" dirty="0">
                <a:ea typeface="MS PGothic" panose="020B0600070205080204" pitchFamily="34" charset="-128"/>
              </a:rPr>
              <a:t>You can create testbenches and system-level models at a more abstract level by calling a routine to perform an action rather than toggling bits</a:t>
            </a:r>
          </a:p>
          <a:p>
            <a:pPr lvl="2" eaLnBrk="1" hangingPunct="1">
              <a:lnSpc>
                <a:spcPct val="90000"/>
              </a:lnSpc>
            </a:pPr>
            <a:r>
              <a:rPr lang="en-US" altLang="en-US" sz="2400" dirty="0">
                <a:ea typeface="MS PGothic" panose="020B0600070205080204" pitchFamily="34" charset="-128"/>
              </a:rPr>
              <a:t>You can work with transactions rather than signal transitions</a:t>
            </a:r>
          </a:p>
          <a:p>
            <a:pPr lvl="1" eaLnBrk="1" hangingPunct="1">
              <a:lnSpc>
                <a:spcPct val="90000"/>
              </a:lnSpc>
            </a:pPr>
            <a:r>
              <a:rPr lang="en-US" altLang="en-US" b="1" dirty="0">
                <a:ea typeface="MS PGothic" panose="020B0600070205080204" pitchFamily="34" charset="-128"/>
              </a:rPr>
              <a:t>Allows the Testbench to be reused:</a:t>
            </a:r>
            <a:endParaRPr lang="en-US" altLang="en-US" dirty="0">
              <a:ea typeface="MS PGothic" panose="020B0600070205080204" pitchFamily="34" charset="-128"/>
            </a:endParaRPr>
          </a:p>
          <a:p>
            <a:pPr lvl="2" eaLnBrk="1" hangingPunct="1">
              <a:lnSpc>
                <a:spcPct val="90000"/>
              </a:lnSpc>
            </a:pPr>
            <a:r>
              <a:rPr lang="en-US" altLang="en-US" sz="2400" dirty="0">
                <a:ea typeface="MS PGothic" panose="020B0600070205080204" pitchFamily="34" charset="-128"/>
              </a:rPr>
              <a:t>OOP decouples the testbench from design details making it more robust and easier to maintain and reuse</a:t>
            </a:r>
          </a:p>
          <a:p>
            <a:endParaRPr lang="en-US" dirty="0"/>
          </a:p>
        </p:txBody>
      </p:sp>
    </p:spTree>
    <p:extLst>
      <p:ext uri="{BB962C8B-B14F-4D97-AF65-F5344CB8AC3E}">
        <p14:creationId xmlns:p14="http://schemas.microsoft.com/office/powerpoint/2010/main" val="2026562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C8776-3791-4B30-9DF6-7BFE1FE6CB37}"/>
              </a:ext>
            </a:extLst>
          </p:cNvPr>
          <p:cNvSpPr>
            <a:spLocks noGrp="1"/>
          </p:cNvSpPr>
          <p:nvPr>
            <p:ph type="title"/>
          </p:nvPr>
        </p:nvSpPr>
        <p:spPr/>
        <p:txBody>
          <a:bodyPr/>
          <a:lstStyle/>
          <a:p>
            <a:r>
              <a:rPr lang="en-US" dirty="0">
                <a:solidFill>
                  <a:schemeClr val="tx2"/>
                </a:solidFill>
              </a:rPr>
              <a:t>OOPs based Testbench Architecture</a:t>
            </a:r>
          </a:p>
        </p:txBody>
      </p:sp>
      <p:sp>
        <p:nvSpPr>
          <p:cNvPr id="3" name="Content Placeholder 2">
            <a:extLst>
              <a:ext uri="{FF2B5EF4-FFF2-40B4-BE49-F238E27FC236}">
                <a16:creationId xmlns:a16="http://schemas.microsoft.com/office/drawing/2014/main" id="{84D24128-4D9E-4319-8D6A-A03082F75045}"/>
              </a:ext>
            </a:extLst>
          </p:cNvPr>
          <p:cNvSpPr>
            <a:spLocks noGrp="1"/>
          </p:cNvSpPr>
          <p:nvPr>
            <p:ph idx="1"/>
          </p:nvPr>
        </p:nvSpPr>
        <p:spPr/>
        <p:txBody>
          <a:bodyPr>
            <a:normAutofit fontScale="92500" lnSpcReduction="10000"/>
          </a:bodyPr>
          <a:lstStyle/>
          <a:p>
            <a:pPr algn="just"/>
            <a:r>
              <a:rPr lang="en-US" altLang="en-US" sz="2800" dirty="0"/>
              <a:t>Traditional testbenches were oriented around the operations that had to happen: create a transaction, transmit it, receive it, check it, and make a report. </a:t>
            </a:r>
          </a:p>
          <a:p>
            <a:pPr algn="just"/>
            <a:r>
              <a:rPr lang="en-US" altLang="en-US" sz="2800" dirty="0"/>
              <a:t>Instead, you should think about the structure of the testbench, and what each part does.</a:t>
            </a:r>
          </a:p>
          <a:p>
            <a:pPr algn="just"/>
            <a:r>
              <a:rPr lang="en-US" altLang="en-US" sz="2800" dirty="0"/>
              <a:t>The </a:t>
            </a:r>
            <a:r>
              <a:rPr lang="en-US" altLang="en-US" sz="2800" dirty="0">
                <a:solidFill>
                  <a:srgbClr val="0000FF"/>
                </a:solidFill>
              </a:rPr>
              <a:t>generator</a:t>
            </a:r>
            <a:r>
              <a:rPr lang="en-US" altLang="en-US" sz="2800" dirty="0"/>
              <a:t> creates transactions and passes them to the next level. </a:t>
            </a:r>
          </a:p>
          <a:p>
            <a:pPr algn="just"/>
            <a:r>
              <a:rPr lang="en-US" altLang="en-US" sz="2800" dirty="0"/>
              <a:t>The </a:t>
            </a:r>
            <a:r>
              <a:rPr lang="en-US" altLang="en-US" sz="2800" dirty="0">
                <a:solidFill>
                  <a:srgbClr val="0000FF"/>
                </a:solidFill>
              </a:rPr>
              <a:t>driver</a:t>
            </a:r>
            <a:r>
              <a:rPr lang="en-US" altLang="en-US" sz="2800" dirty="0"/>
              <a:t> talks with the design that responds with transactions that are received by </a:t>
            </a:r>
            <a:r>
              <a:rPr lang="en-US" altLang="en-US" sz="2800" dirty="0">
                <a:solidFill>
                  <a:srgbClr val="0000FF"/>
                </a:solidFill>
              </a:rPr>
              <a:t>a monitor. </a:t>
            </a:r>
          </a:p>
          <a:p>
            <a:pPr algn="just"/>
            <a:r>
              <a:rPr lang="en-US" altLang="en-US" sz="2800" dirty="0"/>
              <a:t>The </a:t>
            </a:r>
            <a:r>
              <a:rPr lang="en-US" altLang="en-US" sz="2800" dirty="0">
                <a:solidFill>
                  <a:srgbClr val="0000FF"/>
                </a:solidFill>
              </a:rPr>
              <a:t>scoreboard</a:t>
            </a:r>
            <a:r>
              <a:rPr lang="en-US" altLang="en-US" sz="2800" dirty="0"/>
              <a:t> checks these against the expected data. You should divide your </a:t>
            </a:r>
            <a:r>
              <a:rPr lang="en-US" altLang="en-US" sz="2800" dirty="0">
                <a:solidFill>
                  <a:srgbClr val="0000FF"/>
                </a:solidFill>
              </a:rPr>
              <a:t>testbench into blocks, </a:t>
            </a:r>
            <a:r>
              <a:rPr lang="en-US" altLang="en-US" sz="2800" dirty="0"/>
              <a:t>and then define how they communicate.</a:t>
            </a:r>
          </a:p>
          <a:p>
            <a:endParaRPr lang="en-US" dirty="0"/>
          </a:p>
        </p:txBody>
      </p:sp>
    </p:spTree>
    <p:extLst>
      <p:ext uri="{BB962C8B-B14F-4D97-AF65-F5344CB8AC3E}">
        <p14:creationId xmlns:p14="http://schemas.microsoft.com/office/powerpoint/2010/main" val="2920596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5370-C8C4-4E48-BC8C-4292825D3DB9}"/>
              </a:ext>
            </a:extLst>
          </p:cNvPr>
          <p:cNvSpPr>
            <a:spLocks noGrp="1"/>
          </p:cNvSpPr>
          <p:nvPr>
            <p:ph type="title"/>
          </p:nvPr>
        </p:nvSpPr>
        <p:spPr>
          <a:xfrm>
            <a:off x="526813" y="244879"/>
            <a:ext cx="10972801" cy="883673"/>
          </a:xfrm>
        </p:spPr>
        <p:txBody>
          <a:bodyPr/>
          <a:lstStyle/>
          <a:p>
            <a:r>
              <a:rPr lang="en-US" sz="3600" dirty="0">
                <a:solidFill>
                  <a:schemeClr val="tx2"/>
                </a:solidFill>
              </a:rPr>
              <a:t>Key takeaways of the training with hands-on labs</a:t>
            </a:r>
            <a:br>
              <a:rPr lang="en-US" sz="3600" dirty="0">
                <a:solidFill>
                  <a:schemeClr val="tx2"/>
                </a:solidFill>
              </a:rPr>
            </a:br>
            <a:r>
              <a:rPr lang="en-US" sz="3600" dirty="0">
                <a:solidFill>
                  <a:schemeClr val="tx2"/>
                </a:solidFill>
              </a:rPr>
              <a:t> (</a:t>
            </a:r>
            <a:r>
              <a:rPr lang="en-US" sz="3600" dirty="0">
                <a:solidFill>
                  <a:schemeClr val="accent1"/>
                </a:solidFill>
              </a:rPr>
              <a:t>Mostly on the Verification constructs)</a:t>
            </a:r>
          </a:p>
        </p:txBody>
      </p:sp>
      <p:sp>
        <p:nvSpPr>
          <p:cNvPr id="3" name="Content Placeholder 2">
            <a:extLst>
              <a:ext uri="{FF2B5EF4-FFF2-40B4-BE49-F238E27FC236}">
                <a16:creationId xmlns:a16="http://schemas.microsoft.com/office/drawing/2014/main" id="{4C7B50C8-9246-4700-B80F-52BD7F9B58FB}"/>
              </a:ext>
            </a:extLst>
          </p:cNvPr>
          <p:cNvSpPr>
            <a:spLocks noGrp="1"/>
          </p:cNvSpPr>
          <p:nvPr>
            <p:ph idx="1"/>
          </p:nvPr>
        </p:nvSpPr>
        <p:spPr>
          <a:xfrm>
            <a:off x="609599" y="1476260"/>
            <a:ext cx="10972801" cy="4695024"/>
          </a:xfrm>
        </p:spPr>
        <p:txBody>
          <a:bodyPr/>
          <a:lstStyle/>
          <a:p>
            <a:r>
              <a:rPr lang="en-US" dirty="0"/>
              <a:t>Packed and Unpacked arrays</a:t>
            </a:r>
          </a:p>
          <a:p>
            <a:r>
              <a:rPr lang="en-US" dirty="0"/>
              <a:t>Dynamic Arrays</a:t>
            </a:r>
          </a:p>
          <a:p>
            <a:r>
              <a:rPr lang="en-US" dirty="0"/>
              <a:t>Associative Arrays</a:t>
            </a:r>
          </a:p>
          <a:p>
            <a:r>
              <a:rPr lang="en-US" dirty="0"/>
              <a:t>Queues</a:t>
            </a:r>
          </a:p>
          <a:p>
            <a:r>
              <a:rPr lang="en-US" dirty="0"/>
              <a:t>Structures and Unions</a:t>
            </a:r>
          </a:p>
          <a:p>
            <a:r>
              <a:rPr lang="en-US" dirty="0"/>
              <a:t>Class and Object</a:t>
            </a:r>
          </a:p>
          <a:p>
            <a:r>
              <a:rPr lang="en-US" dirty="0"/>
              <a:t>Perform simulation using </a:t>
            </a:r>
            <a:r>
              <a:rPr lang="en-US" dirty="0">
                <a:solidFill>
                  <a:schemeClr val="tx2"/>
                </a:solidFill>
              </a:rPr>
              <a:t>Questa- Intel FPGA starter edition</a:t>
            </a:r>
          </a:p>
          <a:p>
            <a:endParaRPr lang="en-US" dirty="0"/>
          </a:p>
        </p:txBody>
      </p:sp>
    </p:spTree>
    <p:extLst>
      <p:ext uri="{BB962C8B-B14F-4D97-AF65-F5344CB8AC3E}">
        <p14:creationId xmlns:p14="http://schemas.microsoft.com/office/powerpoint/2010/main" val="4103389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3080-3733-407F-AC04-4E88D0EEFC3E}"/>
              </a:ext>
            </a:extLst>
          </p:cNvPr>
          <p:cNvSpPr>
            <a:spLocks noGrp="1"/>
          </p:cNvSpPr>
          <p:nvPr>
            <p:ph type="title"/>
          </p:nvPr>
        </p:nvSpPr>
        <p:spPr/>
        <p:txBody>
          <a:bodyPr/>
          <a:lstStyle/>
          <a:p>
            <a:r>
              <a:rPr lang="en-US" dirty="0">
                <a:solidFill>
                  <a:schemeClr val="tx2"/>
                </a:solidFill>
              </a:rPr>
              <a:t>Generic Verification Environment</a:t>
            </a:r>
          </a:p>
        </p:txBody>
      </p:sp>
      <p:pic>
        <p:nvPicPr>
          <p:cNvPr id="4" name="Content Placeholder 3">
            <a:extLst>
              <a:ext uri="{FF2B5EF4-FFF2-40B4-BE49-F238E27FC236}">
                <a16:creationId xmlns:a16="http://schemas.microsoft.com/office/drawing/2014/main" id="{D280C06A-E48D-4702-B2D3-457BFA46D761}"/>
              </a:ext>
            </a:extLst>
          </p:cNvPr>
          <p:cNvPicPr>
            <a:picLocks noGrp="1" noChangeAspect="1"/>
          </p:cNvPicPr>
          <p:nvPr>
            <p:ph idx="1"/>
          </p:nvPr>
        </p:nvPicPr>
        <p:blipFill>
          <a:blip r:embed="rId2"/>
          <a:stretch>
            <a:fillRect/>
          </a:stretch>
        </p:blipFill>
        <p:spPr>
          <a:xfrm>
            <a:off x="1266940" y="1244906"/>
            <a:ext cx="9298236" cy="5003494"/>
          </a:xfrm>
          <a:prstGeom prst="rect">
            <a:avLst/>
          </a:prstGeom>
        </p:spPr>
      </p:pic>
    </p:spTree>
    <p:extLst>
      <p:ext uri="{BB962C8B-B14F-4D97-AF65-F5344CB8AC3E}">
        <p14:creationId xmlns:p14="http://schemas.microsoft.com/office/powerpoint/2010/main" val="1910035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a:extLst>
              <a:ext uri="{FF2B5EF4-FFF2-40B4-BE49-F238E27FC236}">
                <a16:creationId xmlns:a16="http://schemas.microsoft.com/office/drawing/2014/main" id="{948842DD-E8B2-4036-895E-D84E3651EF90}"/>
              </a:ext>
            </a:extLst>
          </p:cNvPr>
          <p:cNvSpPr>
            <a:spLocks noGrp="1"/>
          </p:cNvSpPr>
          <p:nvPr>
            <p:ph type="title"/>
          </p:nvPr>
        </p:nvSpPr>
        <p:spPr>
          <a:xfrm>
            <a:off x="306477" y="167761"/>
            <a:ext cx="10972801" cy="883673"/>
          </a:xfrm>
        </p:spPr>
        <p:txBody>
          <a:bodyPr/>
          <a:lstStyle/>
          <a:p>
            <a:r>
              <a:rPr lang="en-US" altLang="en-US" dirty="0">
                <a:solidFill>
                  <a:schemeClr val="tx2"/>
                </a:solidFill>
              </a:rPr>
              <a:t>OOP in System Verilog</a:t>
            </a:r>
          </a:p>
        </p:txBody>
      </p:sp>
      <p:sp>
        <p:nvSpPr>
          <p:cNvPr id="160771" name="Content Placeholder 2">
            <a:extLst>
              <a:ext uri="{FF2B5EF4-FFF2-40B4-BE49-F238E27FC236}">
                <a16:creationId xmlns:a16="http://schemas.microsoft.com/office/drawing/2014/main" id="{D7453F7A-12F2-45E5-8570-557D48C9AA28}"/>
              </a:ext>
            </a:extLst>
          </p:cNvPr>
          <p:cNvSpPr>
            <a:spLocks noGrp="1"/>
          </p:cNvSpPr>
          <p:nvPr>
            <p:ph idx="1"/>
          </p:nvPr>
        </p:nvSpPr>
        <p:spPr>
          <a:xfrm>
            <a:off x="592915" y="1051434"/>
            <a:ext cx="10972801" cy="5196968"/>
          </a:xfrm>
        </p:spPr>
        <p:txBody>
          <a:bodyPr/>
          <a:lstStyle/>
          <a:p>
            <a:pPr algn="just"/>
            <a:r>
              <a:rPr lang="en-US" altLang="en-US" sz="2400" dirty="0"/>
              <a:t>How do you represent these blocks in SystemVerilog?</a:t>
            </a:r>
          </a:p>
          <a:p>
            <a:pPr algn="just"/>
            <a:r>
              <a:rPr lang="en-US" altLang="en-US" sz="2400" dirty="0"/>
              <a:t>A class may describe a data-centric block such as a bus transaction, network packet, or CPU instruction, Or a class might represent a control block such as a driver or scoreboard. </a:t>
            </a:r>
          </a:p>
          <a:p>
            <a:pPr algn="just"/>
            <a:r>
              <a:rPr lang="en-US" altLang="en-US" sz="2400" dirty="0"/>
              <a:t>Either way, a class encapsulates the data together with the routines that manipulate it. </a:t>
            </a:r>
          </a:p>
          <a:p>
            <a:pPr algn="just"/>
            <a:r>
              <a:rPr lang="en-US" altLang="en-US" sz="2400" dirty="0"/>
              <a:t>The details of how the class implements actions such as data generation or checking is hidden from the outside, making the class more reusable.</a:t>
            </a:r>
          </a:p>
        </p:txBody>
      </p:sp>
      <p:sp>
        <p:nvSpPr>
          <p:cNvPr id="160772" name="Footer Placeholder 3">
            <a:extLst>
              <a:ext uri="{FF2B5EF4-FFF2-40B4-BE49-F238E27FC236}">
                <a16:creationId xmlns:a16="http://schemas.microsoft.com/office/drawing/2014/main" id="{858C8FE3-8113-491D-B372-1955DAF0297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200"/>
          </a:p>
        </p:txBody>
      </p:sp>
      <p:sp>
        <p:nvSpPr>
          <p:cNvPr id="160773" name="Slide Number Placeholder 4">
            <a:extLst>
              <a:ext uri="{FF2B5EF4-FFF2-40B4-BE49-F238E27FC236}">
                <a16:creationId xmlns:a16="http://schemas.microsoft.com/office/drawing/2014/main" id="{23BCCBAE-BF6D-4126-8094-6E91B40EA2C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C86DD6E-A84F-43EF-9B4F-9CEC2533F52D}" type="slidenum">
              <a:rPr lang="en-US" altLang="en-US" sz="1400"/>
              <a:pPr eaLnBrk="1" hangingPunct="1"/>
              <a:t>41</a:t>
            </a:fld>
            <a:endParaRPr lang="en-US" altLang="en-US" sz="1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5BA26-6B3F-419B-B9CB-69BD9CBA8D0C}"/>
              </a:ext>
            </a:extLst>
          </p:cNvPr>
          <p:cNvSpPr>
            <a:spLocks noGrp="1"/>
          </p:cNvSpPr>
          <p:nvPr>
            <p:ph type="title"/>
          </p:nvPr>
        </p:nvSpPr>
        <p:spPr>
          <a:xfrm>
            <a:off x="427663" y="185909"/>
            <a:ext cx="10972801" cy="883673"/>
          </a:xfrm>
        </p:spPr>
        <p:txBody>
          <a:bodyPr/>
          <a:lstStyle/>
          <a:p>
            <a:r>
              <a:rPr lang="en-US" dirty="0">
                <a:solidFill>
                  <a:schemeClr val="tx2"/>
                </a:solidFill>
              </a:rPr>
              <a:t>OOP Basics</a:t>
            </a:r>
          </a:p>
        </p:txBody>
      </p:sp>
      <p:pic>
        <p:nvPicPr>
          <p:cNvPr id="7" name="Content Placeholder 6">
            <a:extLst>
              <a:ext uri="{FF2B5EF4-FFF2-40B4-BE49-F238E27FC236}">
                <a16:creationId xmlns:a16="http://schemas.microsoft.com/office/drawing/2014/main" id="{6A04E237-E48E-49D9-B01F-E8133BFAA435}"/>
              </a:ext>
            </a:extLst>
          </p:cNvPr>
          <p:cNvPicPr>
            <a:picLocks noGrp="1" noChangeAspect="1"/>
          </p:cNvPicPr>
          <p:nvPr>
            <p:ph idx="1"/>
          </p:nvPr>
        </p:nvPicPr>
        <p:blipFill>
          <a:blip r:embed="rId2"/>
          <a:stretch>
            <a:fillRect/>
          </a:stretch>
        </p:blipFill>
        <p:spPr>
          <a:xfrm>
            <a:off x="1344058" y="1237562"/>
            <a:ext cx="8659257" cy="4724400"/>
          </a:xfrm>
          <a:prstGeom prst="rect">
            <a:avLst/>
          </a:prstGeom>
        </p:spPr>
      </p:pic>
    </p:spTree>
    <p:extLst>
      <p:ext uri="{BB962C8B-B14F-4D97-AF65-F5344CB8AC3E}">
        <p14:creationId xmlns:p14="http://schemas.microsoft.com/office/powerpoint/2010/main" val="2343061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99AC-87CF-43BF-B2D3-F24270979E23}"/>
              </a:ext>
            </a:extLst>
          </p:cNvPr>
          <p:cNvSpPr>
            <a:spLocks noGrp="1"/>
          </p:cNvSpPr>
          <p:nvPr>
            <p:ph type="title"/>
          </p:nvPr>
        </p:nvSpPr>
        <p:spPr>
          <a:xfrm>
            <a:off x="571370" y="571500"/>
            <a:ext cx="11010816" cy="952499"/>
          </a:xfrm>
        </p:spPr>
        <p:txBody>
          <a:bodyPr>
            <a:normAutofit/>
          </a:bodyPr>
          <a:lstStyle/>
          <a:p>
            <a:r>
              <a:rPr lang="en-US" dirty="0">
                <a:solidFill>
                  <a:schemeClr val="tx2"/>
                </a:solidFill>
              </a:rPr>
              <a:t>Classes Vs Structures</a:t>
            </a:r>
          </a:p>
        </p:txBody>
      </p:sp>
      <p:graphicFrame>
        <p:nvGraphicFramePr>
          <p:cNvPr id="5" name="Content Placeholder 2">
            <a:extLst>
              <a:ext uri="{FF2B5EF4-FFF2-40B4-BE49-F238E27FC236}">
                <a16:creationId xmlns:a16="http://schemas.microsoft.com/office/drawing/2014/main" id="{4A0EF2BD-3614-42F3-A072-B0D1D6361FD7}"/>
              </a:ext>
            </a:extLst>
          </p:cNvPr>
          <p:cNvGraphicFramePr>
            <a:graphicFrameLocks noGrp="1"/>
          </p:cNvGraphicFramePr>
          <p:nvPr>
            <p:ph sz="quarter" idx="28"/>
            <p:extLst>
              <p:ext uri="{D42A27DB-BD31-4B8C-83A1-F6EECF244321}">
                <p14:modId xmlns:p14="http://schemas.microsoft.com/office/powerpoint/2010/main" val="3548370172"/>
              </p:ext>
            </p:extLst>
          </p:nvPr>
        </p:nvGraphicFramePr>
        <p:xfrm>
          <a:off x="571370" y="1673454"/>
          <a:ext cx="11010900" cy="45749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39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ABB28-13F4-4761-9E4A-8AE11D1F4A2D}"/>
              </a:ext>
            </a:extLst>
          </p:cNvPr>
          <p:cNvSpPr>
            <a:spLocks noGrp="1"/>
          </p:cNvSpPr>
          <p:nvPr>
            <p:ph type="title"/>
          </p:nvPr>
        </p:nvSpPr>
        <p:spPr/>
        <p:txBody>
          <a:bodyPr/>
          <a:lstStyle/>
          <a:p>
            <a:r>
              <a:rPr lang="en-US" dirty="0">
                <a:solidFill>
                  <a:schemeClr val="tx2"/>
                </a:solidFill>
              </a:rPr>
              <a:t>Classes Vs Structures</a:t>
            </a:r>
            <a:endParaRPr lang="en-US" dirty="0"/>
          </a:p>
        </p:txBody>
      </p:sp>
      <p:pic>
        <p:nvPicPr>
          <p:cNvPr id="4" name="Content Placeholder 3">
            <a:extLst>
              <a:ext uri="{FF2B5EF4-FFF2-40B4-BE49-F238E27FC236}">
                <a16:creationId xmlns:a16="http://schemas.microsoft.com/office/drawing/2014/main" id="{C94B5C70-CE56-4C14-A17B-930B2D34306E}"/>
              </a:ext>
            </a:extLst>
          </p:cNvPr>
          <p:cNvPicPr>
            <a:picLocks noGrp="1" noChangeAspect="1" noChangeArrowheads="1"/>
          </p:cNvPicPr>
          <p:nvPr>
            <p:ph idx="1"/>
          </p:nvPr>
        </p:nvPicPr>
        <p:blipFill>
          <a:blip r:embed="rId2"/>
          <a:srcRect/>
          <a:stretch>
            <a:fillRect/>
          </a:stretch>
        </p:blipFill>
        <p:spPr bwMode="auto">
          <a:xfrm>
            <a:off x="683046" y="1299990"/>
            <a:ext cx="10234670" cy="494841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3359142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0139616-2498-4691-A0B5-80B01AC29E27}"/>
              </a:ext>
            </a:extLst>
          </p:cNvPr>
          <p:cNvSpPr>
            <a:spLocks noGrp="1"/>
          </p:cNvSpPr>
          <p:nvPr>
            <p:ph type="title"/>
          </p:nvPr>
        </p:nvSpPr>
        <p:spPr>
          <a:xfrm>
            <a:off x="571500" y="571501"/>
            <a:ext cx="11010901" cy="952500"/>
          </a:xfrm>
        </p:spPr>
        <p:txBody>
          <a:bodyPr/>
          <a:lstStyle/>
          <a:p>
            <a:r>
              <a:rPr lang="en-US" dirty="0">
                <a:solidFill>
                  <a:schemeClr val="tx2"/>
                </a:solidFill>
              </a:rPr>
              <a:t>Class Declaration</a:t>
            </a:r>
          </a:p>
        </p:txBody>
      </p:sp>
      <p:sp>
        <p:nvSpPr>
          <p:cNvPr id="4" name="Rectangle 3">
            <a:extLst>
              <a:ext uri="{FF2B5EF4-FFF2-40B4-BE49-F238E27FC236}">
                <a16:creationId xmlns:a16="http://schemas.microsoft.com/office/drawing/2014/main" id="{734A0C34-F324-454F-A25D-3CF8C7BA8EDF}"/>
              </a:ext>
            </a:extLst>
          </p:cNvPr>
          <p:cNvSpPr>
            <a:spLocks noGrp="1" noChangeArrowheads="1"/>
          </p:cNvSpPr>
          <p:nvPr>
            <p:ph sz="quarter" idx="27"/>
          </p:nvPr>
        </p:nvSpPr>
        <p:spPr>
          <a:xfrm>
            <a:off x="571500" y="1673402"/>
            <a:ext cx="5288525" cy="4584830"/>
          </a:xfrm>
        </p:spPr>
        <p:txBody>
          <a:bodyPr>
            <a:normAutofit/>
          </a:bodyPr>
          <a:lstStyle/>
          <a:p>
            <a:pPr eaLnBrk="1" hangingPunct="1"/>
            <a:r>
              <a:rPr lang="en-US" altLang="en-US"/>
              <a:t>Your first class</a:t>
            </a:r>
          </a:p>
          <a:p>
            <a:pPr lvl="1" eaLnBrk="1" hangingPunct="1"/>
            <a:r>
              <a:rPr lang="en-US" altLang="en-US" sz="2800"/>
              <a:t>A class encapsulates the data together with the routines that manipulate it</a:t>
            </a:r>
          </a:p>
          <a:p>
            <a:pPr lvl="2" eaLnBrk="1" hangingPunct="1"/>
            <a:r>
              <a:rPr lang="en-US" altLang="en-US" sz="2800"/>
              <a:t>A class’s data is referred to as </a:t>
            </a:r>
            <a:r>
              <a:rPr lang="en-US" altLang="en-US" sz="2800" i="1"/>
              <a:t>class</a:t>
            </a:r>
            <a:r>
              <a:rPr lang="en-US" altLang="en-US" sz="2800"/>
              <a:t> </a:t>
            </a:r>
            <a:r>
              <a:rPr lang="en-US" altLang="en-US" sz="2800" i="1"/>
              <a:t>properties</a:t>
            </a:r>
            <a:endParaRPr lang="en-US" altLang="en-US" sz="2800"/>
          </a:p>
          <a:p>
            <a:pPr lvl="2" eaLnBrk="1" hangingPunct="1"/>
            <a:r>
              <a:rPr lang="en-US" altLang="en-US" sz="2800"/>
              <a:t>Subroutines of a class are called </a:t>
            </a:r>
            <a:r>
              <a:rPr lang="en-US" altLang="en-US" sz="2800" i="1"/>
              <a:t>methods</a:t>
            </a:r>
            <a:endParaRPr lang="en-US" altLang="en-US" sz="2800"/>
          </a:p>
        </p:txBody>
      </p:sp>
      <p:pic>
        <p:nvPicPr>
          <p:cNvPr id="5" name="Picture 4">
            <a:extLst>
              <a:ext uri="{FF2B5EF4-FFF2-40B4-BE49-F238E27FC236}">
                <a16:creationId xmlns:a16="http://schemas.microsoft.com/office/drawing/2014/main" id="{5D083849-D50F-45B4-A2E7-D5391F2A632E}"/>
              </a:ext>
            </a:extLst>
          </p:cNvPr>
          <p:cNvPicPr>
            <a:picLocks noChangeAspect="1"/>
          </p:cNvPicPr>
          <p:nvPr/>
        </p:nvPicPr>
        <p:blipFill>
          <a:blip r:embed="rId2"/>
          <a:stretch>
            <a:fillRect/>
          </a:stretch>
        </p:blipFill>
        <p:spPr>
          <a:xfrm>
            <a:off x="6289113" y="2475308"/>
            <a:ext cx="5288525" cy="2981018"/>
          </a:xfrm>
          <a:prstGeom prst="rect">
            <a:avLst/>
          </a:prstGeom>
          <a:noFill/>
        </p:spPr>
      </p:pic>
    </p:spTree>
    <p:extLst>
      <p:ext uri="{BB962C8B-B14F-4D97-AF65-F5344CB8AC3E}">
        <p14:creationId xmlns:p14="http://schemas.microsoft.com/office/powerpoint/2010/main" val="355636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39A49-1BF7-4A04-906B-F6EA8B405473}"/>
              </a:ext>
            </a:extLst>
          </p:cNvPr>
          <p:cNvSpPr>
            <a:spLocks noGrp="1"/>
          </p:cNvSpPr>
          <p:nvPr>
            <p:ph type="title"/>
          </p:nvPr>
        </p:nvSpPr>
        <p:spPr/>
        <p:txBody>
          <a:bodyPr/>
          <a:lstStyle/>
          <a:p>
            <a:r>
              <a:rPr lang="en-US" dirty="0">
                <a:solidFill>
                  <a:schemeClr val="tx2"/>
                </a:solidFill>
              </a:rPr>
              <a:t>Class Declaration</a:t>
            </a:r>
            <a:endParaRPr lang="en-US" dirty="0"/>
          </a:p>
        </p:txBody>
      </p:sp>
      <p:sp>
        <p:nvSpPr>
          <p:cNvPr id="3" name="Content Placeholder 2">
            <a:extLst>
              <a:ext uri="{FF2B5EF4-FFF2-40B4-BE49-F238E27FC236}">
                <a16:creationId xmlns:a16="http://schemas.microsoft.com/office/drawing/2014/main" id="{F3822D0D-4DEC-4032-86C3-73B4DA473658}"/>
              </a:ext>
            </a:extLst>
          </p:cNvPr>
          <p:cNvSpPr>
            <a:spLocks noGrp="1"/>
          </p:cNvSpPr>
          <p:nvPr>
            <p:ph sz="quarter" idx="27"/>
          </p:nvPr>
        </p:nvSpPr>
        <p:spPr/>
        <p:txBody>
          <a:bodyPr>
            <a:normAutofit/>
          </a:bodyPr>
          <a:lstStyle/>
          <a:p>
            <a:pPr marL="0" indent="0">
              <a:buNone/>
            </a:pPr>
            <a:endParaRPr lang="en-US" dirty="0"/>
          </a:p>
        </p:txBody>
      </p:sp>
      <p:pic>
        <p:nvPicPr>
          <p:cNvPr id="6" name="Picture 5">
            <a:extLst>
              <a:ext uri="{FF2B5EF4-FFF2-40B4-BE49-F238E27FC236}">
                <a16:creationId xmlns:a16="http://schemas.microsoft.com/office/drawing/2014/main" id="{5C98E41F-E7FB-4825-92F9-972DA051B259}"/>
              </a:ext>
            </a:extLst>
          </p:cNvPr>
          <p:cNvPicPr>
            <a:picLocks noChangeAspect="1"/>
          </p:cNvPicPr>
          <p:nvPr/>
        </p:nvPicPr>
        <p:blipFill>
          <a:blip r:embed="rId2"/>
          <a:stretch>
            <a:fillRect/>
          </a:stretch>
        </p:blipFill>
        <p:spPr>
          <a:xfrm>
            <a:off x="614362" y="1333042"/>
            <a:ext cx="3627132" cy="4704202"/>
          </a:xfrm>
          <a:prstGeom prst="rect">
            <a:avLst/>
          </a:prstGeom>
        </p:spPr>
      </p:pic>
      <p:sp>
        <p:nvSpPr>
          <p:cNvPr id="7" name="Oval 6">
            <a:extLst>
              <a:ext uri="{FF2B5EF4-FFF2-40B4-BE49-F238E27FC236}">
                <a16:creationId xmlns:a16="http://schemas.microsoft.com/office/drawing/2014/main" id="{27EF77A1-E3E2-4F42-B1E5-9300A2607DBF}"/>
              </a:ext>
            </a:extLst>
          </p:cNvPr>
          <p:cNvSpPr/>
          <p:nvPr/>
        </p:nvSpPr>
        <p:spPr>
          <a:xfrm>
            <a:off x="7568588" y="3025061"/>
            <a:ext cx="2401677" cy="403939"/>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FFFFFF"/>
                </a:solidFill>
                <a:effectLst/>
                <a:uFillTx/>
                <a:ea typeface="Helvetica Neue Medium"/>
                <a:cs typeface="Helvetica Neue Medium"/>
                <a:sym typeface="Helvetica Neue Medium"/>
              </a:rPr>
              <a:t>OUTPUT</a:t>
            </a:r>
          </a:p>
        </p:txBody>
      </p:sp>
      <p:pic>
        <p:nvPicPr>
          <p:cNvPr id="11" name="Picture 10">
            <a:extLst>
              <a:ext uri="{FF2B5EF4-FFF2-40B4-BE49-F238E27FC236}">
                <a16:creationId xmlns:a16="http://schemas.microsoft.com/office/drawing/2014/main" id="{B076FA02-3D74-4F9C-9337-A867F9494762}"/>
              </a:ext>
            </a:extLst>
          </p:cNvPr>
          <p:cNvPicPr>
            <a:picLocks noChangeAspect="1"/>
          </p:cNvPicPr>
          <p:nvPr/>
        </p:nvPicPr>
        <p:blipFill>
          <a:blip r:embed="rId3"/>
          <a:stretch>
            <a:fillRect/>
          </a:stretch>
        </p:blipFill>
        <p:spPr>
          <a:xfrm>
            <a:off x="7793026" y="4098275"/>
            <a:ext cx="1737452" cy="528808"/>
          </a:xfrm>
          <a:prstGeom prst="rect">
            <a:avLst/>
          </a:prstGeom>
        </p:spPr>
      </p:pic>
    </p:spTree>
    <p:extLst>
      <p:ext uri="{BB962C8B-B14F-4D97-AF65-F5344CB8AC3E}">
        <p14:creationId xmlns:p14="http://schemas.microsoft.com/office/powerpoint/2010/main" val="100329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1B95A-73A0-4A9E-BB0D-7313A2273C11}"/>
              </a:ext>
            </a:extLst>
          </p:cNvPr>
          <p:cNvSpPr>
            <a:spLocks noGrp="1"/>
          </p:cNvSpPr>
          <p:nvPr>
            <p:ph type="title"/>
          </p:nvPr>
        </p:nvSpPr>
        <p:spPr/>
        <p:txBody>
          <a:bodyPr/>
          <a:lstStyle/>
          <a:p>
            <a:r>
              <a:rPr lang="en-US">
                <a:solidFill>
                  <a:schemeClr val="tx2"/>
                </a:solidFill>
              </a:rPr>
              <a:t>References</a:t>
            </a:r>
          </a:p>
        </p:txBody>
      </p:sp>
      <p:sp>
        <p:nvSpPr>
          <p:cNvPr id="3" name="Content Placeholder 2">
            <a:extLst>
              <a:ext uri="{FF2B5EF4-FFF2-40B4-BE49-F238E27FC236}">
                <a16:creationId xmlns:a16="http://schemas.microsoft.com/office/drawing/2014/main" id="{9C40EE01-EE78-4694-B4A8-1E813379106D}"/>
              </a:ext>
            </a:extLst>
          </p:cNvPr>
          <p:cNvSpPr>
            <a:spLocks noGrp="1"/>
          </p:cNvSpPr>
          <p:nvPr>
            <p:ph sz="quarter" idx="28"/>
          </p:nvPr>
        </p:nvSpPr>
        <p:spPr>
          <a:xfrm>
            <a:off x="571370" y="1284270"/>
            <a:ext cx="11010900" cy="4964131"/>
          </a:xfrm>
        </p:spPr>
        <p:txBody>
          <a:bodyPr/>
          <a:lstStyle/>
          <a:p>
            <a:r>
              <a:rPr lang="en-US" dirty="0"/>
              <a:t>SystemVerilog for design – Stuart Sutherland</a:t>
            </a:r>
          </a:p>
          <a:p>
            <a:r>
              <a:rPr lang="en-US" dirty="0"/>
              <a:t>SystemVerilog for Verification – Chris Spear</a:t>
            </a:r>
          </a:p>
          <a:p>
            <a:r>
              <a:rPr lang="en-US" dirty="0"/>
              <a:t>SystemVerilog 3.1a Language Reference Manual</a:t>
            </a:r>
          </a:p>
          <a:p>
            <a:r>
              <a:rPr lang="en-US" dirty="0">
                <a:hlinkClick r:id="rId2"/>
              </a:rPr>
              <a:t>http://www.sunburst-design.com/papers/</a:t>
            </a:r>
            <a:endParaRPr lang="en-US" dirty="0"/>
          </a:p>
          <a:p>
            <a:pPr marL="0" indent="0">
              <a:buNone/>
            </a:pPr>
            <a:endParaRPr lang="en-US" dirty="0"/>
          </a:p>
        </p:txBody>
      </p:sp>
    </p:spTree>
    <p:extLst>
      <p:ext uri="{BB962C8B-B14F-4D97-AF65-F5344CB8AC3E}">
        <p14:creationId xmlns:p14="http://schemas.microsoft.com/office/powerpoint/2010/main" val="9468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AECAF6-7816-4BC0-9DBC-5CE9E4EB996E}"/>
              </a:ext>
            </a:extLst>
          </p:cNvPr>
          <p:cNvSpPr>
            <a:spLocks noGrp="1"/>
          </p:cNvSpPr>
          <p:nvPr>
            <p:ph type="title"/>
          </p:nvPr>
        </p:nvSpPr>
        <p:spPr/>
        <p:txBody>
          <a:bodyPr/>
          <a:lstStyle/>
          <a:p>
            <a:r>
              <a:rPr lang="en-US" dirty="0"/>
              <a:t>Legal Disclaimers/Acknowledgements</a:t>
            </a:r>
          </a:p>
        </p:txBody>
      </p:sp>
      <p:sp>
        <p:nvSpPr>
          <p:cNvPr id="5" name="Content Placeholder 4">
            <a:extLst>
              <a:ext uri="{FF2B5EF4-FFF2-40B4-BE49-F238E27FC236}">
                <a16:creationId xmlns:a16="http://schemas.microsoft.com/office/drawing/2014/main" id="{EDC34D6D-5B16-4222-88CA-A53DE68F2B3A}"/>
              </a:ext>
            </a:extLst>
          </p:cNvPr>
          <p:cNvSpPr>
            <a:spLocks noGrp="1"/>
          </p:cNvSpPr>
          <p:nvPr>
            <p:ph sz="quarter" idx="28"/>
          </p:nvPr>
        </p:nvSpPr>
        <p:spPr/>
        <p:txBody>
          <a:bodyPr>
            <a:normAutofit/>
          </a:bodyPr>
          <a:lstStyle/>
          <a:p>
            <a:r>
              <a:rPr lang="en-US" sz="2000" dirty="0"/>
              <a:t>Intel technologies may require enabled hardware, software or service activation</a:t>
            </a:r>
          </a:p>
          <a:p>
            <a:r>
              <a:rPr lang="en-US" sz="2000" dirty="0"/>
              <a:t>No product or component can be absolutely secure</a:t>
            </a:r>
          </a:p>
          <a:p>
            <a:r>
              <a:rPr lang="en-US" sz="2000" dirty="0"/>
              <a:t>Your costs and results may vary</a:t>
            </a:r>
          </a:p>
          <a:p>
            <a:r>
              <a:rPr lang="en-US" sz="2000" dirty="0"/>
              <a:t>Intel, the Intel logo, and other Intel marks are trademarks of Intel Corporation or its subsidiaries.  Other names and brands may be claimed as the property of others</a:t>
            </a:r>
          </a:p>
          <a:p>
            <a:r>
              <a:rPr lang="en-US" sz="2000" dirty="0"/>
              <a:t>OpenCL and the OpenCL logo are trademarks of Apple Inc. used by permission by </a:t>
            </a:r>
            <a:r>
              <a:rPr lang="en-US" sz="2000" dirty="0" err="1"/>
              <a:t>Khronos</a:t>
            </a:r>
            <a:endParaRPr lang="en-US" sz="2000" dirty="0"/>
          </a:p>
          <a:p>
            <a:r>
              <a:rPr lang="en-US" sz="2000" dirty="0"/>
              <a:t>*Other names and brands may be claimed as the property of others</a:t>
            </a:r>
          </a:p>
          <a:p>
            <a:endParaRPr lang="en-US" sz="2000" dirty="0"/>
          </a:p>
          <a:p>
            <a:endParaRPr lang="en-US" sz="2000" dirty="0"/>
          </a:p>
        </p:txBody>
      </p:sp>
    </p:spTree>
    <p:custDataLst>
      <p:tags r:id="rId1"/>
    </p:custDataLst>
    <p:extLst>
      <p:ext uri="{BB962C8B-B14F-4D97-AF65-F5344CB8AC3E}">
        <p14:creationId xmlns:p14="http://schemas.microsoft.com/office/powerpoint/2010/main" val="3573131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AECAF6-7816-4BC0-9DBC-5CE9E4EB996E}"/>
              </a:ext>
            </a:extLst>
          </p:cNvPr>
          <p:cNvSpPr>
            <a:spLocks noGrp="1"/>
          </p:cNvSpPr>
          <p:nvPr>
            <p:ph type="title"/>
          </p:nvPr>
        </p:nvSpPr>
        <p:spPr/>
        <p:txBody>
          <a:bodyPr/>
          <a:lstStyle/>
          <a:p>
            <a:r>
              <a:rPr lang="en-US" dirty="0"/>
              <a:t>Legal Disclaimers/Acknowledgements</a:t>
            </a:r>
          </a:p>
        </p:txBody>
      </p:sp>
      <p:sp>
        <p:nvSpPr>
          <p:cNvPr id="5" name="Content Placeholder 4">
            <a:extLst>
              <a:ext uri="{FF2B5EF4-FFF2-40B4-BE49-F238E27FC236}">
                <a16:creationId xmlns:a16="http://schemas.microsoft.com/office/drawing/2014/main" id="{EDC34D6D-5B16-4222-88CA-A53DE68F2B3A}"/>
              </a:ext>
            </a:extLst>
          </p:cNvPr>
          <p:cNvSpPr>
            <a:spLocks noGrp="1"/>
          </p:cNvSpPr>
          <p:nvPr>
            <p:ph sz="quarter" idx="28"/>
          </p:nvPr>
        </p:nvSpPr>
        <p:spPr/>
        <p:txBody>
          <a:bodyPr>
            <a:normAutofit fontScale="55000" lnSpcReduction="20000"/>
          </a:bodyPr>
          <a:lstStyle/>
          <a:p>
            <a:r>
              <a:rPr lang="en-US" dirty="0"/>
              <a:t>Software and workloads used in performance tests may have been optimized for performance only on Intel microprocessors.  </a:t>
            </a:r>
          </a:p>
          <a:p>
            <a:r>
              <a:rPr lang="en-US" dirty="0"/>
              <a:t>Performance tests, such as </a:t>
            </a:r>
            <a:r>
              <a:rPr lang="en-US" dirty="0" err="1"/>
              <a:t>SYSmark</a:t>
            </a:r>
            <a:r>
              <a:rPr lang="en-US" dirty="0"/>
              <a:t> and </a:t>
            </a:r>
            <a:r>
              <a:rPr lang="en-US" dirty="0" err="1"/>
              <a:t>MobileMark</a:t>
            </a:r>
            <a:r>
              <a:rPr lang="en-US" dirty="0"/>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 www.intel.com/benchmarks.</a:t>
            </a:r>
          </a:p>
          <a:p>
            <a:r>
              <a:rPr lang="en-US" dirty="0"/>
              <a:t>Performance results are based on testing as of dates shown in configurations and may not reflect all publicly available ​updates.  See backup for configuration details.  No product or component can be absolutely secure. </a:t>
            </a:r>
          </a:p>
          <a:p>
            <a:r>
              <a:rPr lang="en-US" dirty="0"/>
              <a:t>Your costs and results may vary. </a:t>
            </a:r>
          </a:p>
          <a:p>
            <a:r>
              <a:rPr lang="en-US" dirty="0"/>
              <a:t>Intel technologies may require enabled hardware, software or service activation</a:t>
            </a:r>
          </a:p>
          <a:p>
            <a:r>
              <a:rPr lang="en-US" dirty="0"/>
              <a:t>No product or component can be absolutely secure</a:t>
            </a:r>
          </a:p>
          <a:p>
            <a:r>
              <a:rPr lang="en-US" dirty="0"/>
              <a:t>Your costs and results may vary</a:t>
            </a:r>
          </a:p>
          <a:p>
            <a:r>
              <a:rPr lang="en-US" dirty="0"/>
              <a:t>Intel, the Intel logo, and other Intel marks are trademarks of Intel Corporation or its subsidiaries.  Other names and brands may be claimed as the property of others</a:t>
            </a:r>
          </a:p>
          <a:p>
            <a:r>
              <a:rPr lang="en-US" dirty="0"/>
              <a:t>OpenCL and the OpenCL logo are trademarks of Apple Inc. used by permission by </a:t>
            </a:r>
            <a:r>
              <a:rPr lang="en-US" dirty="0" err="1"/>
              <a:t>Khronos</a:t>
            </a:r>
            <a:endParaRPr lang="en-US" dirty="0"/>
          </a:p>
          <a:p>
            <a:r>
              <a:rPr lang="en-US" dirty="0"/>
              <a:t>*Other names and brands may be claimed as the property of others</a:t>
            </a:r>
          </a:p>
          <a:p>
            <a:endParaRPr lang="en-US" dirty="0"/>
          </a:p>
          <a:p>
            <a:endParaRPr lang="en-US" dirty="0"/>
          </a:p>
        </p:txBody>
      </p:sp>
      <p:sp>
        <p:nvSpPr>
          <p:cNvPr id="6" name="TextBox 5">
            <a:extLst>
              <a:ext uri="{FF2B5EF4-FFF2-40B4-BE49-F238E27FC236}">
                <a16:creationId xmlns:a16="http://schemas.microsoft.com/office/drawing/2014/main" id="{7F5E7E67-D35A-449D-A703-6D9E61BAE515}"/>
              </a:ext>
            </a:extLst>
          </p:cNvPr>
          <p:cNvSpPr txBox="1"/>
          <p:nvPr/>
        </p:nvSpPr>
        <p:spPr>
          <a:xfrm>
            <a:off x="2590800" y="0"/>
            <a:ext cx="7867650" cy="758028"/>
          </a:xfrm>
          <a:prstGeom prst="rect">
            <a:avLst/>
          </a:prstGeom>
          <a:noFill/>
          <a:ln>
            <a:solidFill>
              <a:schemeClr val="accent5"/>
            </a:solidFill>
          </a:ln>
        </p:spPr>
        <p:txBody>
          <a:bodyPr vert="horz" wrap="square" lIns="45720" tIns="45720" rIns="45720" bIns="45720" rtlCol="0">
            <a:spAutoFit/>
          </a:bodyPr>
          <a:lstStyle/>
          <a:p>
            <a:r>
              <a:rPr lang="en-US" sz="1600" dirty="0">
                <a:solidFill>
                  <a:schemeClr val="accent4"/>
                </a:solidFill>
              </a:rPr>
              <a:t>If the presentation includes any performance claims, use this slide instead of slide 10 (and remove this box). Also, follow steps 2-5 on </a:t>
            </a:r>
            <a:r>
              <a:rPr lang="en-US" sz="1600" dirty="0">
                <a:solidFill>
                  <a:schemeClr val="accent5"/>
                </a:solidFill>
                <a:hlinkClick r:id="rId3"/>
              </a:rPr>
              <a:t>https://legal.intel.com/Marketing/Pages/Notices%20and%20Disclaimers.aspx</a:t>
            </a:r>
            <a:r>
              <a:rPr lang="en-US" sz="1600" dirty="0">
                <a:solidFill>
                  <a:schemeClr val="accent5"/>
                </a:solidFill>
              </a:rPr>
              <a:t>. </a:t>
            </a:r>
          </a:p>
        </p:txBody>
      </p:sp>
    </p:spTree>
    <p:custDataLst>
      <p:tags r:id="rId1"/>
    </p:custDataLst>
    <p:extLst>
      <p:ext uri="{BB962C8B-B14F-4D97-AF65-F5344CB8AC3E}">
        <p14:creationId xmlns:p14="http://schemas.microsoft.com/office/powerpoint/2010/main" val="3169753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EE1F6-0CA4-4F5E-BE1F-67910FD6A3C3}"/>
              </a:ext>
            </a:extLst>
          </p:cNvPr>
          <p:cNvSpPr>
            <a:spLocks noGrp="1"/>
          </p:cNvSpPr>
          <p:nvPr>
            <p:ph type="title"/>
          </p:nvPr>
        </p:nvSpPr>
        <p:spPr/>
        <p:txBody>
          <a:bodyPr/>
          <a:lstStyle/>
          <a:p>
            <a:r>
              <a:rPr lang="en-US" sz="4400" dirty="0">
                <a:solidFill>
                  <a:schemeClr val="tx2"/>
                </a:solidFill>
              </a:rPr>
              <a:t>SystemVerilog Arrays</a:t>
            </a:r>
          </a:p>
        </p:txBody>
      </p:sp>
      <p:sp>
        <p:nvSpPr>
          <p:cNvPr id="3" name="Content Placeholder 2">
            <a:extLst>
              <a:ext uri="{FF2B5EF4-FFF2-40B4-BE49-F238E27FC236}">
                <a16:creationId xmlns:a16="http://schemas.microsoft.com/office/drawing/2014/main" id="{41DB3DC3-7652-4385-BA0E-804DC4077421}"/>
              </a:ext>
            </a:extLst>
          </p:cNvPr>
          <p:cNvSpPr>
            <a:spLocks noGrp="1"/>
          </p:cNvSpPr>
          <p:nvPr>
            <p:ph idx="1"/>
          </p:nvPr>
        </p:nvSpPr>
        <p:spPr>
          <a:xfrm>
            <a:off x="592915" y="1266940"/>
            <a:ext cx="10972801" cy="4981462"/>
          </a:xfrm>
        </p:spPr>
        <p:txBody>
          <a:bodyPr>
            <a:normAutofit/>
          </a:bodyPr>
          <a:lstStyle/>
          <a:p>
            <a:endParaRPr lang="en-US" sz="3200" dirty="0"/>
          </a:p>
        </p:txBody>
      </p:sp>
      <p:sp>
        <p:nvSpPr>
          <p:cNvPr id="4" name="Rectangle 1">
            <a:extLst>
              <a:ext uri="{FF2B5EF4-FFF2-40B4-BE49-F238E27FC236}">
                <a16:creationId xmlns:a16="http://schemas.microsoft.com/office/drawing/2014/main" id="{CA75763C-ED4B-41E8-AEA2-8412E1FFEC93}"/>
              </a:ext>
            </a:extLst>
          </p:cNvPr>
          <p:cNvSpPr>
            <a:spLocks noChangeArrowheads="1"/>
          </p:cNvSpPr>
          <p:nvPr/>
        </p:nvSpPr>
        <p:spPr bwMode="auto">
          <a:xfrm>
            <a:off x="4290880" y="2227603"/>
            <a:ext cx="1600200" cy="429137"/>
          </a:xfrm>
          <a:prstGeom prst="rect">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ARRAYS</a:t>
            </a: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
        <p:nvSpPr>
          <p:cNvPr id="5" name="Rectangle 4">
            <a:extLst>
              <a:ext uri="{FF2B5EF4-FFF2-40B4-BE49-F238E27FC236}">
                <a16:creationId xmlns:a16="http://schemas.microsoft.com/office/drawing/2014/main" id="{EEF78DF1-9B07-485A-8020-DBABA65F5CD2}"/>
              </a:ext>
            </a:extLst>
          </p:cNvPr>
          <p:cNvSpPr>
            <a:spLocks noChangeArrowheads="1"/>
          </p:cNvSpPr>
          <p:nvPr/>
        </p:nvSpPr>
        <p:spPr bwMode="auto">
          <a:xfrm>
            <a:off x="2305152" y="3343770"/>
            <a:ext cx="1641411" cy="539750"/>
          </a:xfrm>
          <a:prstGeom prst="rect">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STATIC OR FIXED SIZE ARRAYS</a:t>
            </a:r>
            <a:endParaRPr kumimoji="0" lang="en-US" altLang="en-US" sz="1400" b="0" i="0" u="none" strike="noStrike" cap="none" normalizeH="0" baseline="0" dirty="0">
              <a:ln>
                <a:noFill/>
              </a:ln>
              <a:solidFill>
                <a:schemeClr val="bg1"/>
              </a:solidFill>
              <a:effectLst/>
              <a:latin typeface="Arial" panose="020B0604020202020204" pitchFamily="34" charset="0"/>
            </a:endParaRPr>
          </a:p>
        </p:txBody>
      </p:sp>
      <p:sp>
        <p:nvSpPr>
          <p:cNvPr id="6" name="Rectangle 5">
            <a:extLst>
              <a:ext uri="{FF2B5EF4-FFF2-40B4-BE49-F238E27FC236}">
                <a16:creationId xmlns:a16="http://schemas.microsoft.com/office/drawing/2014/main" id="{9400CFF9-9485-4D50-ADAD-5AF739C0EF84}"/>
              </a:ext>
            </a:extLst>
          </p:cNvPr>
          <p:cNvSpPr>
            <a:spLocks noChangeArrowheads="1"/>
          </p:cNvSpPr>
          <p:nvPr/>
        </p:nvSpPr>
        <p:spPr bwMode="auto">
          <a:xfrm>
            <a:off x="6296063" y="3305670"/>
            <a:ext cx="1435100" cy="501650"/>
          </a:xfrm>
          <a:prstGeom prst="rect">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VARIABLE SIZE ARRAYS</a:t>
            </a:r>
            <a:endParaRPr kumimoji="0" lang="en-US" altLang="en-US" sz="1400" b="0" i="0" u="none" strike="noStrike" cap="none" normalizeH="0" baseline="0" dirty="0">
              <a:ln>
                <a:noFill/>
              </a:ln>
              <a:solidFill>
                <a:schemeClr val="bg1"/>
              </a:solidFill>
              <a:effectLst/>
              <a:latin typeface="Arial" panose="020B0604020202020204" pitchFamily="34" charset="0"/>
            </a:endParaRPr>
          </a:p>
        </p:txBody>
      </p:sp>
      <p:cxnSp>
        <p:nvCxnSpPr>
          <p:cNvPr id="7" name="Straight Connector 6">
            <a:extLst>
              <a:ext uri="{FF2B5EF4-FFF2-40B4-BE49-F238E27FC236}">
                <a16:creationId xmlns:a16="http://schemas.microsoft.com/office/drawing/2014/main" id="{E080CD54-CC52-4DF2-8B95-E25B0B4DB93D}"/>
              </a:ext>
            </a:extLst>
          </p:cNvPr>
          <p:cNvCxnSpPr/>
          <p:nvPr/>
        </p:nvCxnSpPr>
        <p:spPr>
          <a:xfrm flipH="1">
            <a:off x="3113866" y="2659310"/>
            <a:ext cx="1968500" cy="71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E4EA1F-EF9A-4E19-846E-65BE35F011DD}"/>
              </a:ext>
            </a:extLst>
          </p:cNvPr>
          <p:cNvCxnSpPr/>
          <p:nvPr/>
        </p:nvCxnSpPr>
        <p:spPr>
          <a:xfrm>
            <a:off x="5099593" y="2664320"/>
            <a:ext cx="2019300" cy="67945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11">
            <a:extLst>
              <a:ext uri="{FF2B5EF4-FFF2-40B4-BE49-F238E27FC236}">
                <a16:creationId xmlns:a16="http://schemas.microsoft.com/office/drawing/2014/main" id="{2C91395F-A2CC-45B0-BFCC-91E25DB3EABC}"/>
              </a:ext>
            </a:extLst>
          </p:cNvPr>
          <p:cNvSpPr>
            <a:spLocks noChangeArrowheads="1"/>
          </p:cNvSpPr>
          <p:nvPr/>
        </p:nvSpPr>
        <p:spPr bwMode="auto">
          <a:xfrm>
            <a:off x="2073313" y="4518520"/>
            <a:ext cx="1104900" cy="546100"/>
          </a:xfrm>
          <a:prstGeom prst="rect">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PACKED ARRAYS</a:t>
            </a: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
        <p:nvSpPr>
          <p:cNvPr id="10" name="Rectangle 13">
            <a:extLst>
              <a:ext uri="{FF2B5EF4-FFF2-40B4-BE49-F238E27FC236}">
                <a16:creationId xmlns:a16="http://schemas.microsoft.com/office/drawing/2014/main" id="{C4B7E4C3-D8E0-46CB-A554-EA8C54669E89}"/>
              </a:ext>
            </a:extLst>
          </p:cNvPr>
          <p:cNvSpPr>
            <a:spLocks noChangeArrowheads="1"/>
          </p:cNvSpPr>
          <p:nvPr/>
        </p:nvSpPr>
        <p:spPr bwMode="auto">
          <a:xfrm>
            <a:off x="3483013" y="4512170"/>
            <a:ext cx="1104900" cy="546100"/>
          </a:xfrm>
          <a:prstGeom prst="rect">
            <a:avLst/>
          </a:prstGeom>
          <a:solidFill>
            <a:srgbClr val="4472C4"/>
          </a:solidFill>
          <a:ln w="12700">
            <a:solidFill>
              <a:srgbClr val="2F528F"/>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UNPACKED ARRAYS</a:t>
            </a:r>
            <a:endParaRPr kumimoji="0" lang="en-US" altLang="en-US" sz="2000" b="0" i="0" u="none" strike="noStrike" cap="none" normalizeH="0" baseline="0">
              <a:ln>
                <a:noFill/>
              </a:ln>
              <a:solidFill>
                <a:schemeClr val="tx1"/>
              </a:solidFill>
              <a:effectLst/>
              <a:latin typeface="Arial" panose="020B0604020202020204" pitchFamily="34" charset="0"/>
            </a:endParaRPr>
          </a:p>
        </p:txBody>
      </p:sp>
      <p:cxnSp>
        <p:nvCxnSpPr>
          <p:cNvPr id="11" name="Straight Connector 10">
            <a:extLst>
              <a:ext uri="{FF2B5EF4-FFF2-40B4-BE49-F238E27FC236}">
                <a16:creationId xmlns:a16="http://schemas.microsoft.com/office/drawing/2014/main" id="{9E3F8D7C-095B-47F0-B708-FFAA27EC3C88}"/>
              </a:ext>
            </a:extLst>
          </p:cNvPr>
          <p:cNvCxnSpPr/>
          <p:nvPr/>
        </p:nvCxnSpPr>
        <p:spPr>
          <a:xfrm flipH="1">
            <a:off x="2581313" y="3888494"/>
            <a:ext cx="685800" cy="603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048E14C-1B8E-4B11-9BB7-668E9AE57C27}"/>
              </a:ext>
            </a:extLst>
          </p:cNvPr>
          <p:cNvCxnSpPr/>
          <p:nvPr/>
        </p:nvCxnSpPr>
        <p:spPr>
          <a:xfrm>
            <a:off x="3288988" y="3877170"/>
            <a:ext cx="736600" cy="6350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7">
            <a:extLst>
              <a:ext uri="{FF2B5EF4-FFF2-40B4-BE49-F238E27FC236}">
                <a16:creationId xmlns:a16="http://schemas.microsoft.com/office/drawing/2014/main" id="{2D79455E-1859-4C5B-8F16-8C8B7E39DE19}"/>
              </a:ext>
            </a:extLst>
          </p:cNvPr>
          <p:cNvSpPr>
            <a:spLocks noChangeArrowheads="1"/>
          </p:cNvSpPr>
          <p:nvPr/>
        </p:nvSpPr>
        <p:spPr bwMode="auto">
          <a:xfrm>
            <a:off x="5273713" y="4486770"/>
            <a:ext cx="1104900" cy="546100"/>
          </a:xfrm>
          <a:prstGeom prst="rect">
            <a:avLst/>
          </a:prstGeom>
          <a:solidFill>
            <a:srgbClr val="4472C4"/>
          </a:solidFill>
          <a:ln w="12700">
            <a:solidFill>
              <a:srgbClr val="2F528F"/>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DYNAMIC ARRAYS</a:t>
            </a:r>
            <a:endParaRPr kumimoji="0" lang="en-US" altLang="en-US" sz="2000" b="0" i="0" u="none" strike="noStrike" cap="none" normalizeH="0" baseline="0">
              <a:ln>
                <a:noFill/>
              </a:ln>
              <a:solidFill>
                <a:schemeClr val="tx1"/>
              </a:solidFill>
              <a:effectLst/>
              <a:latin typeface="Arial" panose="020B0604020202020204" pitchFamily="34" charset="0"/>
            </a:endParaRPr>
          </a:p>
        </p:txBody>
      </p:sp>
      <p:sp>
        <p:nvSpPr>
          <p:cNvPr id="14" name="Rectangle 18">
            <a:extLst>
              <a:ext uri="{FF2B5EF4-FFF2-40B4-BE49-F238E27FC236}">
                <a16:creationId xmlns:a16="http://schemas.microsoft.com/office/drawing/2014/main" id="{CF7F9053-CC55-4BC3-A4B4-06BAC8518D3A}"/>
              </a:ext>
            </a:extLst>
          </p:cNvPr>
          <p:cNvSpPr>
            <a:spLocks noChangeArrowheads="1"/>
          </p:cNvSpPr>
          <p:nvPr/>
        </p:nvSpPr>
        <p:spPr bwMode="auto">
          <a:xfrm>
            <a:off x="6518313" y="4486770"/>
            <a:ext cx="1104900" cy="546100"/>
          </a:xfrm>
          <a:prstGeom prst="rect">
            <a:avLst/>
          </a:prstGeom>
          <a:solidFill>
            <a:srgbClr val="4472C4"/>
          </a:solidFill>
          <a:ln w="12700">
            <a:solidFill>
              <a:srgbClr val="2F528F"/>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ASSOCIATIVE ARRAYS</a:t>
            </a:r>
            <a:endParaRPr kumimoji="0" lang="en-US" altLang="en-US" sz="2000" b="0" i="0" u="none" strike="noStrike" cap="none" normalizeH="0" baseline="0">
              <a:ln>
                <a:noFill/>
              </a:ln>
              <a:solidFill>
                <a:schemeClr val="tx1"/>
              </a:solidFill>
              <a:effectLst/>
              <a:latin typeface="Arial" panose="020B0604020202020204" pitchFamily="34" charset="0"/>
            </a:endParaRPr>
          </a:p>
        </p:txBody>
      </p:sp>
      <p:sp>
        <p:nvSpPr>
          <p:cNvPr id="15" name="Rectangle 19">
            <a:extLst>
              <a:ext uri="{FF2B5EF4-FFF2-40B4-BE49-F238E27FC236}">
                <a16:creationId xmlns:a16="http://schemas.microsoft.com/office/drawing/2014/main" id="{E1D728AF-BA94-4A91-9ED7-531F74C3C0C0}"/>
              </a:ext>
            </a:extLst>
          </p:cNvPr>
          <p:cNvSpPr>
            <a:spLocks noChangeArrowheads="1"/>
          </p:cNvSpPr>
          <p:nvPr/>
        </p:nvSpPr>
        <p:spPr bwMode="auto">
          <a:xfrm>
            <a:off x="7807363" y="4486770"/>
            <a:ext cx="1104900" cy="546100"/>
          </a:xfrm>
          <a:prstGeom prst="rect">
            <a:avLst/>
          </a:prstGeom>
          <a:solidFill>
            <a:srgbClr val="4472C4"/>
          </a:solidFill>
          <a:ln w="12700">
            <a:solidFill>
              <a:srgbClr val="2F528F"/>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QUEUES</a:t>
            </a:r>
            <a:endParaRPr kumimoji="0" lang="en-US" altLang="en-US" sz="2000" b="0" i="0" u="none" strike="noStrike" cap="none" normalizeH="0" baseline="0">
              <a:ln>
                <a:noFill/>
              </a:ln>
              <a:solidFill>
                <a:schemeClr val="tx1"/>
              </a:solidFill>
              <a:effectLst/>
              <a:latin typeface="Arial" panose="020B0604020202020204" pitchFamily="34" charset="0"/>
            </a:endParaRPr>
          </a:p>
        </p:txBody>
      </p:sp>
      <p:cxnSp>
        <p:nvCxnSpPr>
          <p:cNvPr id="16" name="Straight Connector 15">
            <a:extLst>
              <a:ext uri="{FF2B5EF4-FFF2-40B4-BE49-F238E27FC236}">
                <a16:creationId xmlns:a16="http://schemas.microsoft.com/office/drawing/2014/main" id="{DDAAAC28-55B3-4D7A-A299-273613C99DFC}"/>
              </a:ext>
            </a:extLst>
          </p:cNvPr>
          <p:cNvCxnSpPr/>
          <p:nvPr/>
        </p:nvCxnSpPr>
        <p:spPr>
          <a:xfrm flipH="1">
            <a:off x="5884687" y="3794867"/>
            <a:ext cx="1187450" cy="679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6E8590C-EF57-41D9-9A04-9C4A59397F5F}"/>
              </a:ext>
            </a:extLst>
          </p:cNvPr>
          <p:cNvCxnSpPr/>
          <p:nvPr/>
        </p:nvCxnSpPr>
        <p:spPr>
          <a:xfrm>
            <a:off x="7013613" y="3807320"/>
            <a:ext cx="57150" cy="679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329FBA9-C22D-4935-AC7F-B26E93F6A634}"/>
              </a:ext>
            </a:extLst>
          </p:cNvPr>
          <p:cNvCxnSpPr/>
          <p:nvPr/>
        </p:nvCxnSpPr>
        <p:spPr>
          <a:xfrm>
            <a:off x="7018964" y="3823911"/>
            <a:ext cx="1346200" cy="67945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16">
            <a:extLst>
              <a:ext uri="{FF2B5EF4-FFF2-40B4-BE49-F238E27FC236}">
                <a16:creationId xmlns:a16="http://schemas.microsoft.com/office/drawing/2014/main" id="{FFB7DD79-68ED-4CD3-83B2-98FFA4DB3812}"/>
              </a:ext>
            </a:extLst>
          </p:cNvPr>
          <p:cNvSpPr>
            <a:spLocks noChangeArrowheads="1"/>
          </p:cNvSpPr>
          <p:nvPr/>
        </p:nvSpPr>
        <p:spPr bwMode="auto">
          <a:xfrm>
            <a:off x="2555913" y="1515403"/>
            <a:ext cx="184731" cy="481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2800"/>
          </a:p>
        </p:txBody>
      </p:sp>
    </p:spTree>
    <p:extLst>
      <p:ext uri="{BB962C8B-B14F-4D97-AF65-F5344CB8AC3E}">
        <p14:creationId xmlns:p14="http://schemas.microsoft.com/office/powerpoint/2010/main" val="921042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E43E81-F7A0-4429-89C3-F82690DA8EC8}"/>
              </a:ext>
            </a:extLst>
          </p:cNvPr>
          <p:cNvSpPr>
            <a:spLocks noGrp="1"/>
          </p:cNvSpPr>
          <p:nvPr>
            <p:ph type="title"/>
          </p:nvPr>
        </p:nvSpPr>
        <p:spPr/>
        <p:txBody>
          <a:bodyPr/>
          <a:lstStyle/>
          <a:p>
            <a:pPr>
              <a:spcBef>
                <a:spcPts val="600"/>
              </a:spcBef>
            </a:pPr>
            <a:r>
              <a:rPr lang="en-US" sz="2800" dirty="0"/>
              <a:t>Copyright © 2021 Intel Corporation.</a:t>
            </a:r>
            <a:br>
              <a:rPr lang="en-US" sz="2800" dirty="0"/>
            </a:br>
            <a:br>
              <a:rPr lang="en-US" sz="2800" dirty="0"/>
            </a:br>
            <a:r>
              <a:rPr lang="en-US" sz="2800" dirty="0"/>
              <a:t>This document is intended for personal use only.</a:t>
            </a:r>
            <a:br>
              <a:rPr lang="en-US" sz="2800" dirty="0"/>
            </a:br>
            <a:br>
              <a:rPr lang="en-US" sz="2800" dirty="0"/>
            </a:br>
            <a:r>
              <a:rPr lang="en-US" sz="2800" dirty="0"/>
              <a:t>Unauthorized distribution, modification, public performance, public display, or copying of this material via any medium is strictly prohibited. </a:t>
            </a:r>
            <a:br>
              <a:rPr lang="en-US" sz="2800" dirty="0"/>
            </a:br>
            <a:endParaRPr lang="en-US" sz="2800" dirty="0"/>
          </a:p>
        </p:txBody>
      </p:sp>
    </p:spTree>
    <p:custDataLst>
      <p:tags r:id="rId1"/>
    </p:custDataLst>
    <p:extLst>
      <p:ext uri="{BB962C8B-B14F-4D97-AF65-F5344CB8AC3E}">
        <p14:creationId xmlns:p14="http://schemas.microsoft.com/office/powerpoint/2010/main" val="4130263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26939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Footer Placeholder 4">
            <a:extLst>
              <a:ext uri="{FF2B5EF4-FFF2-40B4-BE49-F238E27FC236}">
                <a16:creationId xmlns:a16="http://schemas.microsoft.com/office/drawing/2014/main" id="{8B353C49-2FE5-4866-94B5-664342BF1FA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16739" name="Slide Number Placeholder 5">
            <a:extLst>
              <a:ext uri="{FF2B5EF4-FFF2-40B4-BE49-F238E27FC236}">
                <a16:creationId xmlns:a16="http://schemas.microsoft.com/office/drawing/2014/main" id="{B84FF35E-548E-4E6A-9A8F-C5CD96B97E8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14C09F3-C689-4CA8-A393-9AF9EDE86C26}" type="slidenum">
              <a:rPr lang="en-US" altLang="en-US" sz="1400"/>
              <a:pPr/>
              <a:t>6</a:t>
            </a:fld>
            <a:endParaRPr lang="en-US" altLang="en-US" sz="1400"/>
          </a:p>
        </p:txBody>
      </p:sp>
      <p:sp>
        <p:nvSpPr>
          <p:cNvPr id="116740" name="Footer Placeholder 4">
            <a:extLst>
              <a:ext uri="{FF2B5EF4-FFF2-40B4-BE49-F238E27FC236}">
                <a16:creationId xmlns:a16="http://schemas.microsoft.com/office/drawing/2014/main" id="{A3AC033A-2B91-48C8-BB54-957CE45093CB}"/>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
        <p:nvSpPr>
          <p:cNvPr id="116742" name="Rectangle 2">
            <a:extLst>
              <a:ext uri="{FF2B5EF4-FFF2-40B4-BE49-F238E27FC236}">
                <a16:creationId xmlns:a16="http://schemas.microsoft.com/office/drawing/2014/main" id="{0F1893D3-6ECF-4B52-8C8E-B3950F729BEE}"/>
              </a:ext>
            </a:extLst>
          </p:cNvPr>
          <p:cNvSpPr>
            <a:spLocks noGrp="1" noChangeArrowheads="1"/>
          </p:cNvSpPr>
          <p:nvPr>
            <p:ph type="title" idx="4294967295"/>
          </p:nvPr>
        </p:nvSpPr>
        <p:spPr>
          <a:xfrm>
            <a:off x="226031" y="0"/>
            <a:ext cx="9756169" cy="914400"/>
          </a:xfrm>
          <a:ln w="3175">
            <a:solidFill>
              <a:schemeClr val="bg1"/>
            </a:solidFill>
            <a:miter lim="800000"/>
            <a:headEnd/>
            <a:tailEnd/>
          </a:ln>
        </p:spPr>
        <p:txBody>
          <a:bodyPr/>
          <a:lstStyle/>
          <a:p>
            <a:r>
              <a:rPr lang="en-US" altLang="en-US" dirty="0">
                <a:solidFill>
                  <a:schemeClr val="tx2"/>
                </a:solidFill>
              </a:rPr>
              <a:t>Arrays</a:t>
            </a:r>
          </a:p>
        </p:txBody>
      </p:sp>
      <p:sp>
        <p:nvSpPr>
          <p:cNvPr id="116743" name="Rectangle 3">
            <a:extLst>
              <a:ext uri="{FF2B5EF4-FFF2-40B4-BE49-F238E27FC236}">
                <a16:creationId xmlns:a16="http://schemas.microsoft.com/office/drawing/2014/main" id="{E6410B03-5B5D-4004-8CA3-57232765A8D9}"/>
              </a:ext>
            </a:extLst>
          </p:cNvPr>
          <p:cNvSpPr>
            <a:spLocks noGrp="1" noChangeArrowheads="1"/>
          </p:cNvSpPr>
          <p:nvPr>
            <p:ph type="body" idx="4294967295"/>
          </p:nvPr>
        </p:nvSpPr>
        <p:spPr>
          <a:xfrm>
            <a:off x="554804" y="914400"/>
            <a:ext cx="10438544" cy="5181600"/>
          </a:xfrm>
        </p:spPr>
        <p:txBody>
          <a:bodyPr/>
          <a:lstStyle/>
          <a:p>
            <a:r>
              <a:rPr lang="en-US" altLang="en-US" sz="2400" dirty="0"/>
              <a:t>In Verilog 2001all data types can be declared as arrays. The reg, wire and all other net types can also have a vector width declared.</a:t>
            </a:r>
          </a:p>
          <a:p>
            <a:r>
              <a:rPr lang="en-US" altLang="en-US" sz="2400" dirty="0"/>
              <a:t>A dimension declared before the object name is referred to as “vector width” dimension. The dimensions declared after the object name are referred to as the array dimensions.</a:t>
            </a:r>
          </a:p>
        </p:txBody>
      </p:sp>
    </p:spTree>
    <p:extLst>
      <p:ext uri="{BB962C8B-B14F-4D97-AF65-F5344CB8AC3E}">
        <p14:creationId xmlns:p14="http://schemas.microsoft.com/office/powerpoint/2010/main" val="2755096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Footer Placeholder 4">
            <a:extLst>
              <a:ext uri="{FF2B5EF4-FFF2-40B4-BE49-F238E27FC236}">
                <a16:creationId xmlns:a16="http://schemas.microsoft.com/office/drawing/2014/main" id="{FFA8B32D-C874-42E9-BB14-6759F8F4012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17763" name="Slide Number Placeholder 5">
            <a:extLst>
              <a:ext uri="{FF2B5EF4-FFF2-40B4-BE49-F238E27FC236}">
                <a16:creationId xmlns:a16="http://schemas.microsoft.com/office/drawing/2014/main" id="{77795B2D-949F-4C0D-9FC0-40A985C7857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6CA820D-63AE-4D39-B7E6-1EC4F8C08DD4}" type="slidenum">
              <a:rPr lang="en-US" altLang="en-US" sz="1400"/>
              <a:pPr/>
              <a:t>7</a:t>
            </a:fld>
            <a:endParaRPr lang="en-US" altLang="en-US" sz="1400"/>
          </a:p>
        </p:txBody>
      </p:sp>
      <p:sp>
        <p:nvSpPr>
          <p:cNvPr id="117764" name="Footer Placeholder 4">
            <a:extLst>
              <a:ext uri="{FF2B5EF4-FFF2-40B4-BE49-F238E27FC236}">
                <a16:creationId xmlns:a16="http://schemas.microsoft.com/office/drawing/2014/main" id="{DC56AF02-3BD9-433B-BE9F-2DA3C4238C90}"/>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
        <p:nvSpPr>
          <p:cNvPr id="117766" name="Rectangle 2">
            <a:extLst>
              <a:ext uri="{FF2B5EF4-FFF2-40B4-BE49-F238E27FC236}">
                <a16:creationId xmlns:a16="http://schemas.microsoft.com/office/drawing/2014/main" id="{F9243264-B65E-4329-A43D-3BDB4CD54FAB}"/>
              </a:ext>
            </a:extLst>
          </p:cNvPr>
          <p:cNvSpPr>
            <a:spLocks noGrp="1" noChangeArrowheads="1"/>
          </p:cNvSpPr>
          <p:nvPr>
            <p:ph type="title" idx="4294967295"/>
          </p:nvPr>
        </p:nvSpPr>
        <p:spPr>
          <a:xfrm>
            <a:off x="152400" y="228600"/>
            <a:ext cx="7772400" cy="685800"/>
          </a:xfrm>
          <a:ln w="3175">
            <a:solidFill>
              <a:schemeClr val="bg1"/>
            </a:solidFill>
            <a:miter lim="800000"/>
            <a:headEnd/>
            <a:tailEnd/>
          </a:ln>
        </p:spPr>
        <p:txBody>
          <a:bodyPr/>
          <a:lstStyle/>
          <a:p>
            <a:r>
              <a:rPr lang="en-US" altLang="en-US" dirty="0">
                <a:solidFill>
                  <a:schemeClr val="tx2"/>
                </a:solidFill>
              </a:rPr>
              <a:t>Arrays</a:t>
            </a:r>
          </a:p>
        </p:txBody>
      </p:sp>
      <p:sp>
        <p:nvSpPr>
          <p:cNvPr id="117767" name="Rectangle 3">
            <a:extLst>
              <a:ext uri="{FF2B5EF4-FFF2-40B4-BE49-F238E27FC236}">
                <a16:creationId xmlns:a16="http://schemas.microsoft.com/office/drawing/2014/main" id="{E42AC441-5C01-41E0-BDE2-2600DCE813DD}"/>
              </a:ext>
            </a:extLst>
          </p:cNvPr>
          <p:cNvSpPr>
            <a:spLocks noGrp="1" noChangeArrowheads="1"/>
          </p:cNvSpPr>
          <p:nvPr>
            <p:ph type="body" idx="4294967295"/>
          </p:nvPr>
        </p:nvSpPr>
        <p:spPr>
          <a:xfrm>
            <a:off x="410966" y="914400"/>
            <a:ext cx="11116638" cy="5181600"/>
          </a:xfrm>
        </p:spPr>
        <p:txBody>
          <a:bodyPr>
            <a:normAutofit/>
          </a:bodyPr>
          <a:lstStyle/>
          <a:p>
            <a:r>
              <a:rPr lang="en-US" altLang="en-US" sz="2400" dirty="0"/>
              <a:t>SystemVerilog substantiates a programmer by providing many data structures for storing a group of objects ,such as Arrays and Queues.</a:t>
            </a:r>
          </a:p>
          <a:p>
            <a:r>
              <a:rPr lang="en-US" altLang="en-US" sz="2400" dirty="0"/>
              <a:t>An array is a non-variable size collection of same type of variables.</a:t>
            </a:r>
          </a:p>
          <a:p>
            <a:r>
              <a:rPr lang="en-US" altLang="en-US" sz="2400" dirty="0"/>
              <a:t>A queue is  a variable size ordered collection of homogeneous objects.</a:t>
            </a:r>
          </a:p>
          <a:p>
            <a:r>
              <a:rPr lang="en-US" altLang="en-US" sz="2400" dirty="0"/>
              <a:t>There are one dimensional and multidimensional arrays of variables.</a:t>
            </a:r>
          </a:p>
          <a:p>
            <a:r>
              <a:rPr lang="en-US" altLang="en-US" sz="2400" dirty="0"/>
              <a:t>System Verilog classifies an array into :</a:t>
            </a:r>
          </a:p>
          <a:p>
            <a:pPr>
              <a:buFontTx/>
              <a:buNone/>
            </a:pPr>
            <a:r>
              <a:rPr lang="en-US" altLang="en-US" sz="2400" dirty="0"/>
              <a:t>              (</a:t>
            </a:r>
            <a:r>
              <a:rPr lang="en-US" altLang="en-US" sz="2400" dirty="0" err="1"/>
              <a:t>i</a:t>
            </a:r>
            <a:r>
              <a:rPr lang="en-US" altLang="en-US" sz="2400" dirty="0"/>
              <a:t>) Packed array</a:t>
            </a:r>
          </a:p>
          <a:p>
            <a:pPr>
              <a:buFontTx/>
              <a:buNone/>
            </a:pPr>
            <a:r>
              <a:rPr lang="en-US" altLang="en-US" sz="2400" dirty="0"/>
              <a:t>              (ii)Unpacked array</a:t>
            </a:r>
          </a:p>
          <a:p>
            <a:pPr>
              <a:buFontTx/>
              <a:buNone/>
            </a:pPr>
            <a:endParaRPr lang="en-US" altLang="en-US" sz="2400" dirty="0"/>
          </a:p>
        </p:txBody>
      </p:sp>
    </p:spTree>
    <p:extLst>
      <p:ext uri="{BB962C8B-B14F-4D97-AF65-F5344CB8AC3E}">
        <p14:creationId xmlns:p14="http://schemas.microsoft.com/office/powerpoint/2010/main" val="1400913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Footer Placeholder 4">
            <a:extLst>
              <a:ext uri="{FF2B5EF4-FFF2-40B4-BE49-F238E27FC236}">
                <a16:creationId xmlns:a16="http://schemas.microsoft.com/office/drawing/2014/main" id="{B96990B9-15C5-4D44-AFF0-CD90245220A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18787" name="Slide Number Placeholder 5">
            <a:extLst>
              <a:ext uri="{FF2B5EF4-FFF2-40B4-BE49-F238E27FC236}">
                <a16:creationId xmlns:a16="http://schemas.microsoft.com/office/drawing/2014/main" id="{47C703C0-27EF-4BAD-8FC2-21CC0E0EF5B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32F3359-6162-420E-A732-084C760CFA0C}" type="slidenum">
              <a:rPr lang="en-US" altLang="en-US" sz="1400"/>
              <a:pPr/>
              <a:t>8</a:t>
            </a:fld>
            <a:endParaRPr lang="en-US" altLang="en-US" sz="1400"/>
          </a:p>
        </p:txBody>
      </p:sp>
      <p:sp>
        <p:nvSpPr>
          <p:cNvPr id="118788" name="Footer Placeholder 4">
            <a:extLst>
              <a:ext uri="{FF2B5EF4-FFF2-40B4-BE49-F238E27FC236}">
                <a16:creationId xmlns:a16="http://schemas.microsoft.com/office/drawing/2014/main" id="{6287218D-0308-41AD-A9B3-1B59A40EE1C7}"/>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
        <p:nvSpPr>
          <p:cNvPr id="118790" name="Rectangle 2">
            <a:extLst>
              <a:ext uri="{FF2B5EF4-FFF2-40B4-BE49-F238E27FC236}">
                <a16:creationId xmlns:a16="http://schemas.microsoft.com/office/drawing/2014/main" id="{31B46893-F1E8-474D-B059-4597A8032F87}"/>
              </a:ext>
            </a:extLst>
          </p:cNvPr>
          <p:cNvSpPr>
            <a:spLocks noGrp="1" noChangeArrowheads="1"/>
          </p:cNvSpPr>
          <p:nvPr>
            <p:ph type="title" idx="4294967295"/>
          </p:nvPr>
        </p:nvSpPr>
        <p:spPr>
          <a:xfrm>
            <a:off x="0" y="117297"/>
            <a:ext cx="7772400" cy="1066800"/>
          </a:xfrm>
          <a:ln w="3175">
            <a:solidFill>
              <a:schemeClr val="bg1"/>
            </a:solidFill>
            <a:miter lim="800000"/>
            <a:headEnd/>
            <a:tailEnd/>
          </a:ln>
        </p:spPr>
        <p:txBody>
          <a:bodyPr/>
          <a:lstStyle/>
          <a:p>
            <a:r>
              <a:rPr lang="en-US" altLang="en-US" dirty="0">
                <a:solidFill>
                  <a:schemeClr val="tx2"/>
                </a:solidFill>
              </a:rPr>
              <a:t>Packed and Unpacked arrays</a:t>
            </a:r>
          </a:p>
        </p:txBody>
      </p:sp>
      <p:sp>
        <p:nvSpPr>
          <p:cNvPr id="118791" name="Rectangle 3">
            <a:extLst>
              <a:ext uri="{FF2B5EF4-FFF2-40B4-BE49-F238E27FC236}">
                <a16:creationId xmlns:a16="http://schemas.microsoft.com/office/drawing/2014/main" id="{CF693E4F-C959-4C27-B26E-847E7F6F994A}"/>
              </a:ext>
            </a:extLst>
          </p:cNvPr>
          <p:cNvSpPr>
            <a:spLocks noGrp="1" noChangeArrowheads="1"/>
          </p:cNvSpPr>
          <p:nvPr>
            <p:ph type="body" idx="4294967295"/>
          </p:nvPr>
        </p:nvSpPr>
        <p:spPr>
          <a:xfrm>
            <a:off x="410965" y="955497"/>
            <a:ext cx="11250203" cy="5140503"/>
          </a:xfrm>
        </p:spPr>
        <p:txBody>
          <a:bodyPr>
            <a:normAutofit/>
          </a:bodyPr>
          <a:lstStyle/>
          <a:p>
            <a:pPr>
              <a:lnSpc>
                <a:spcPct val="90000"/>
              </a:lnSpc>
            </a:pPr>
            <a:r>
              <a:rPr lang="en-US" altLang="en-US" sz="2400" dirty="0"/>
              <a:t>Packed array: The upper and lower bounds of an array are declared in between the variable type and the variable name.</a:t>
            </a:r>
          </a:p>
          <a:p>
            <a:pPr>
              <a:lnSpc>
                <a:spcPct val="90000"/>
              </a:lnSpc>
            </a:pPr>
            <a:r>
              <a:rPr lang="en-US" altLang="en-US" sz="2400" dirty="0"/>
              <a:t>SystemVerilog uses the term Packed array to refer to the dimensions declared before the object name (what Verilog 2001 refers to as the vector width).</a:t>
            </a:r>
          </a:p>
          <a:p>
            <a:pPr>
              <a:lnSpc>
                <a:spcPct val="90000"/>
              </a:lnSpc>
            </a:pPr>
            <a:r>
              <a:rPr lang="en-US" altLang="en-US" sz="2400" dirty="0"/>
              <a:t>The term unpacked array refers to the dimensions declared after the object name.</a:t>
            </a:r>
          </a:p>
          <a:p>
            <a:pPr>
              <a:lnSpc>
                <a:spcPct val="90000"/>
              </a:lnSpc>
            </a:pPr>
            <a:r>
              <a:rPr lang="en-US" altLang="en-US" sz="2400" dirty="0"/>
              <a:t>Packed arrays can only be made of the single bit types (bit, logic, reg , wire and the other net types) and recursively other packed arrays and packed structures.</a:t>
            </a:r>
          </a:p>
          <a:p>
            <a:pPr>
              <a:lnSpc>
                <a:spcPct val="90000"/>
              </a:lnSpc>
            </a:pPr>
            <a:r>
              <a:rPr lang="en-US" altLang="en-US" sz="2400" dirty="0"/>
              <a:t>The maximum size of a packed array can be limited but shall be at least 65536 bits.</a:t>
            </a:r>
          </a:p>
          <a:p>
            <a:pPr>
              <a:lnSpc>
                <a:spcPct val="90000"/>
              </a:lnSpc>
              <a:buFontTx/>
              <a:buNone/>
            </a:pPr>
            <a:endParaRPr lang="en-US" altLang="en-US" sz="2400" dirty="0"/>
          </a:p>
        </p:txBody>
      </p:sp>
    </p:spTree>
    <p:extLst>
      <p:ext uri="{BB962C8B-B14F-4D97-AF65-F5344CB8AC3E}">
        <p14:creationId xmlns:p14="http://schemas.microsoft.com/office/powerpoint/2010/main" val="531144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Footer Placeholder 4">
            <a:extLst>
              <a:ext uri="{FF2B5EF4-FFF2-40B4-BE49-F238E27FC236}">
                <a16:creationId xmlns:a16="http://schemas.microsoft.com/office/drawing/2014/main" id="{BFC1D312-578B-4504-9D87-0A5079BD0D7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19811" name="Slide Number Placeholder 5">
            <a:extLst>
              <a:ext uri="{FF2B5EF4-FFF2-40B4-BE49-F238E27FC236}">
                <a16:creationId xmlns:a16="http://schemas.microsoft.com/office/drawing/2014/main" id="{F92E4C1B-14E1-458D-AE43-17E8E10FF4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CE54DF3-3A9A-490C-8489-2CBDC1811070}" type="slidenum">
              <a:rPr lang="en-US" altLang="en-US" sz="1400"/>
              <a:pPr/>
              <a:t>9</a:t>
            </a:fld>
            <a:endParaRPr lang="en-US" altLang="en-US" sz="1400"/>
          </a:p>
        </p:txBody>
      </p:sp>
      <p:sp>
        <p:nvSpPr>
          <p:cNvPr id="119812" name="Footer Placeholder 4">
            <a:extLst>
              <a:ext uri="{FF2B5EF4-FFF2-40B4-BE49-F238E27FC236}">
                <a16:creationId xmlns:a16="http://schemas.microsoft.com/office/drawing/2014/main" id="{13E871BC-6D38-4CEC-8EBC-5F1A091FE33D}"/>
              </a:ext>
            </a:extLst>
          </p:cNvPr>
          <p:cNvSpPr txBox="1">
            <a:spLocks noGrp="1"/>
          </p:cNvSpPr>
          <p:nvPr/>
        </p:nvSpPr>
        <p:spPr bwMode="auto">
          <a:xfrm>
            <a:off x="4038600" y="6400800"/>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sz="1200" b="1"/>
          </a:p>
        </p:txBody>
      </p:sp>
      <p:sp>
        <p:nvSpPr>
          <p:cNvPr id="119814" name="Rectangle 2">
            <a:extLst>
              <a:ext uri="{FF2B5EF4-FFF2-40B4-BE49-F238E27FC236}">
                <a16:creationId xmlns:a16="http://schemas.microsoft.com/office/drawing/2014/main" id="{9A380636-1866-4BCB-8ADA-95D2871D6D34}"/>
              </a:ext>
            </a:extLst>
          </p:cNvPr>
          <p:cNvSpPr>
            <a:spLocks noGrp="1" noChangeArrowheads="1"/>
          </p:cNvSpPr>
          <p:nvPr>
            <p:ph type="title" idx="4294967295"/>
          </p:nvPr>
        </p:nvSpPr>
        <p:spPr>
          <a:xfrm>
            <a:off x="72775" y="22261"/>
            <a:ext cx="7772400" cy="968339"/>
          </a:xfrm>
          <a:ln w="3175">
            <a:solidFill>
              <a:schemeClr val="bg1"/>
            </a:solidFill>
            <a:miter lim="800000"/>
            <a:headEnd/>
            <a:tailEnd/>
          </a:ln>
        </p:spPr>
        <p:txBody>
          <a:bodyPr/>
          <a:lstStyle/>
          <a:p>
            <a:r>
              <a:rPr lang="en-US" altLang="en-US" dirty="0">
                <a:solidFill>
                  <a:schemeClr val="tx2"/>
                </a:solidFill>
              </a:rPr>
              <a:t>Packed and Unpacked arrays</a:t>
            </a:r>
          </a:p>
        </p:txBody>
      </p:sp>
      <p:sp>
        <p:nvSpPr>
          <p:cNvPr id="119815" name="Rectangle 3">
            <a:extLst>
              <a:ext uri="{FF2B5EF4-FFF2-40B4-BE49-F238E27FC236}">
                <a16:creationId xmlns:a16="http://schemas.microsoft.com/office/drawing/2014/main" id="{EEF82224-785E-4939-B432-6D3FCB5EA1DA}"/>
              </a:ext>
            </a:extLst>
          </p:cNvPr>
          <p:cNvSpPr>
            <a:spLocks noGrp="1" noChangeArrowheads="1"/>
          </p:cNvSpPr>
          <p:nvPr>
            <p:ph type="body" idx="4294967295"/>
          </p:nvPr>
        </p:nvSpPr>
        <p:spPr>
          <a:xfrm>
            <a:off x="503434" y="863028"/>
            <a:ext cx="10962526" cy="5291191"/>
          </a:xfrm>
        </p:spPr>
        <p:txBody>
          <a:bodyPr>
            <a:normAutofit lnSpcReduction="10000"/>
          </a:bodyPr>
          <a:lstStyle/>
          <a:p>
            <a:pPr>
              <a:buFontTx/>
              <a:buNone/>
            </a:pPr>
            <a:r>
              <a:rPr lang="en-US" altLang="en-US" sz="2000" dirty="0"/>
              <a:t>module </a:t>
            </a:r>
            <a:r>
              <a:rPr lang="en-US" altLang="en-US" sz="2000" dirty="0" err="1"/>
              <a:t>packed_unpacked_data</a:t>
            </a:r>
            <a:r>
              <a:rPr lang="en-US" altLang="en-US" sz="2000" dirty="0"/>
              <a:t>(); </a:t>
            </a:r>
          </a:p>
          <a:p>
            <a:pPr>
              <a:buFontTx/>
              <a:buNone/>
            </a:pPr>
            <a:r>
              <a:rPr lang="en-US" altLang="en-US" sz="2000" dirty="0"/>
              <a:t>bit [7:0] </a:t>
            </a:r>
            <a:r>
              <a:rPr lang="en-US" altLang="en-US" sz="2000" dirty="0" err="1"/>
              <a:t>packed_array</a:t>
            </a:r>
            <a:r>
              <a:rPr lang="en-US" altLang="en-US" sz="2000" dirty="0"/>
              <a:t> = 8'hCC; </a:t>
            </a:r>
          </a:p>
          <a:p>
            <a:pPr>
              <a:buFontTx/>
              <a:buNone/>
            </a:pPr>
            <a:r>
              <a:rPr lang="en-US" altLang="en-US" sz="2000" dirty="0"/>
              <a:t>reg </a:t>
            </a:r>
            <a:r>
              <a:rPr lang="en-US" altLang="en-US" sz="2000" dirty="0" err="1"/>
              <a:t>unpacked_array</a:t>
            </a:r>
            <a:r>
              <a:rPr lang="en-US" altLang="en-US" sz="2000" dirty="0"/>
              <a:t> [7:0] = `{0,0,0,0,0,0,0,1}; </a:t>
            </a:r>
          </a:p>
          <a:p>
            <a:pPr>
              <a:buFontTx/>
              <a:buNone/>
            </a:pPr>
            <a:r>
              <a:rPr lang="en-US" altLang="en-US" sz="2000" dirty="0"/>
              <a:t>initial</a:t>
            </a:r>
          </a:p>
          <a:p>
            <a:pPr>
              <a:buFontTx/>
              <a:buNone/>
            </a:pPr>
            <a:r>
              <a:rPr lang="en-US" altLang="en-US" sz="2000" dirty="0"/>
              <a:t> begin</a:t>
            </a:r>
          </a:p>
          <a:p>
            <a:pPr>
              <a:buFontTx/>
              <a:buNone/>
            </a:pPr>
            <a:r>
              <a:rPr lang="en-US" altLang="en-US" sz="2000" dirty="0"/>
              <a:t> $display ("packed array[0] = %b", </a:t>
            </a:r>
            <a:r>
              <a:rPr lang="en-US" altLang="en-US" sz="2000" dirty="0" err="1"/>
              <a:t>packed_array</a:t>
            </a:r>
            <a:r>
              <a:rPr lang="en-US" altLang="en-US" sz="2000" dirty="0"/>
              <a:t>[0]);</a:t>
            </a:r>
          </a:p>
          <a:p>
            <a:pPr>
              <a:buFontTx/>
              <a:buNone/>
            </a:pPr>
            <a:r>
              <a:rPr lang="en-US" altLang="en-US" sz="2000" dirty="0"/>
              <a:t> $display ("unpacked array[0] = %b", </a:t>
            </a:r>
            <a:r>
              <a:rPr lang="en-US" altLang="en-US" sz="2000" dirty="0" err="1"/>
              <a:t>unpacked_array</a:t>
            </a:r>
            <a:r>
              <a:rPr lang="en-US" altLang="en-US" sz="2000" dirty="0"/>
              <a:t>[0]);</a:t>
            </a:r>
          </a:p>
          <a:p>
            <a:pPr>
              <a:buFontTx/>
              <a:buNone/>
            </a:pPr>
            <a:r>
              <a:rPr lang="en-US" altLang="en-US" sz="2000" dirty="0"/>
              <a:t> $display ("packed array = %b", </a:t>
            </a:r>
            <a:r>
              <a:rPr lang="en-US" altLang="en-US" sz="2000" dirty="0" err="1"/>
              <a:t>packed_array</a:t>
            </a:r>
            <a:r>
              <a:rPr lang="en-US" altLang="en-US" sz="2000" dirty="0"/>
              <a:t>); </a:t>
            </a:r>
          </a:p>
          <a:p>
            <a:pPr>
              <a:buFontTx/>
              <a:buNone/>
            </a:pPr>
            <a:r>
              <a:rPr lang="en-US" altLang="en-US" sz="2000" dirty="0"/>
              <a:t>//$display("unpacked array = %b", </a:t>
            </a:r>
            <a:r>
              <a:rPr lang="en-US" altLang="en-US" sz="2000" dirty="0" err="1"/>
              <a:t>unpacked_array</a:t>
            </a:r>
            <a:r>
              <a:rPr lang="en-US" altLang="en-US" sz="2000" dirty="0"/>
              <a:t>);</a:t>
            </a:r>
          </a:p>
          <a:p>
            <a:pPr>
              <a:buFontTx/>
              <a:buNone/>
            </a:pPr>
            <a:r>
              <a:rPr lang="en-US" altLang="en-US" sz="2000" dirty="0">
                <a:solidFill>
                  <a:srgbClr val="FF0000"/>
                </a:solidFill>
              </a:rPr>
              <a:t>modify %b to %p and observe the outputs</a:t>
            </a:r>
          </a:p>
          <a:p>
            <a:pPr>
              <a:buFontTx/>
              <a:buNone/>
            </a:pPr>
            <a:r>
              <a:rPr lang="en-US" altLang="en-US" sz="2000" dirty="0"/>
              <a:t>end</a:t>
            </a:r>
          </a:p>
          <a:p>
            <a:pPr>
              <a:buFontTx/>
              <a:buNone/>
            </a:pPr>
            <a:r>
              <a:rPr lang="en-US" altLang="en-US" sz="2000" dirty="0"/>
              <a:t>endmodule </a:t>
            </a:r>
          </a:p>
          <a:p>
            <a:pPr>
              <a:buFontTx/>
              <a:buNone/>
            </a:pPr>
            <a:endParaRPr lang="en-US" altLang="en-US" sz="2000" dirty="0"/>
          </a:p>
        </p:txBody>
      </p:sp>
    </p:spTree>
    <p:extLst>
      <p:ext uri="{BB962C8B-B14F-4D97-AF65-F5344CB8AC3E}">
        <p14:creationId xmlns:p14="http://schemas.microsoft.com/office/powerpoint/2010/main" val="22391551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INTEL NEW W COPYRIGHT" val="eGh1rsSH"/>
  <p:tag name="ARTICULATE_DESIGN_ID_21_BASICWHITE" val="RV5UYO1E"/>
  <p:tag name="ARTICULATE_SLIDE_THUMBNAIL_REFRESH" val="1"/>
  <p:tag name="ARTICULATE_PROJECT_OPEN" val="0"/>
  <p:tag name="ARTICULATE_SLIDE_COUNT" val="12"/>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ntel New w Copyright">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1200" b="0" i="0" u="none" strike="noStrike" cap="none" spc="0" normalizeH="0" baseline="0" dirty="0">
            <a:ln>
              <a:noFill/>
            </a:ln>
            <a:solidFill>
              <a:srgbClr val="FFFFFF"/>
            </a:solidFill>
            <a:effectLst/>
            <a:uFillTx/>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ntel New w Copyright" id="{1246CB9F-0BAC-411E-B136-35BDE7FBEC7E}" vid="{90C67ECF-6C53-4966-A458-048A16C9A6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FF0EE92BBB18146998D7BB31336250A" ma:contentTypeVersion="12" ma:contentTypeDescription="Create a new document." ma:contentTypeScope="" ma:versionID="717f6eb2e1fef0ddb2d3872e4890d6d9">
  <xsd:schema xmlns:xsd="http://www.w3.org/2001/XMLSchema" xmlns:xs="http://www.w3.org/2001/XMLSchema" xmlns:p="http://schemas.microsoft.com/office/2006/metadata/properties" xmlns:ns2="66e6e388-ea03-442e-86f2-c0e595825cf5" xmlns:ns3="66af15cf-5d81-49e8-94b0-56d838c9b5e0" targetNamespace="http://schemas.microsoft.com/office/2006/metadata/properties" ma:root="true" ma:fieldsID="4e60c8c6ce9a90dd784e96b6c5e15252" ns2:_="" ns3:_="">
    <xsd:import namespace="66e6e388-ea03-442e-86f2-c0e595825cf5"/>
    <xsd:import namespace="66af15cf-5d81-49e8-94b0-56d838c9b5e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e6e388-ea03-442e-86f2-c0e595825c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6af15cf-5d81-49e8-94b0-56d838c9b5e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8190F6-4181-4F81-A232-694785F0B64B}">
  <ds:schemaRefs>
    <ds:schemaRef ds:uri="http://schemas.microsoft.com/sharepoint/v3/contenttype/forms"/>
  </ds:schemaRefs>
</ds:datastoreItem>
</file>

<file path=customXml/itemProps2.xml><?xml version="1.0" encoding="utf-8"?>
<ds:datastoreItem xmlns:ds="http://schemas.openxmlformats.org/officeDocument/2006/customXml" ds:itemID="{8F19D76D-84BB-4945-AFC4-A5712C51498A}"/>
</file>

<file path=customXml/itemProps3.xml><?xml version="1.0" encoding="utf-8"?>
<ds:datastoreItem xmlns:ds="http://schemas.openxmlformats.org/officeDocument/2006/customXml" ds:itemID="{899AAC1C-46A5-4C7E-99CE-E0E1E1530FF6}">
  <ds:schemaRefs>
    <ds:schemaRef ds:uri="http://schemas.microsoft.com/office/2006/documentManagement/types"/>
    <ds:schemaRef ds:uri="http://schemas.openxmlformats.org/package/2006/metadata/core-properties"/>
    <ds:schemaRef ds:uri="http://purl.org/dc/elements/1.1/"/>
    <ds:schemaRef ds:uri="fd9379b6-65a5-4acb-937c-934a3ef23a9a"/>
    <ds:schemaRef ds:uri="http://schemas.microsoft.com/office/infopath/2007/PartnerControls"/>
    <ds:schemaRef ds:uri="http://purl.org/dc/terms/"/>
    <ds:schemaRef ds:uri="910c9213-2bec-486c-a6b4-d973f24f664d"/>
    <ds:schemaRef ds:uri="http://schemas.microsoft.com/sharepoint/v3"/>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Default Theme</Template>
  <TotalTime>2425</TotalTime>
  <Words>2615</Words>
  <Application>Microsoft Office PowerPoint</Application>
  <PresentationFormat>Widescreen</PresentationFormat>
  <Paragraphs>269</Paragraphs>
  <Slides>51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Times New Roman</vt:lpstr>
      <vt:lpstr>Calibri</vt:lpstr>
      <vt:lpstr>Intel Clear Light</vt:lpstr>
      <vt:lpstr>Intel Clear</vt:lpstr>
      <vt:lpstr>Wingdings</vt:lpstr>
      <vt:lpstr>Arial</vt:lpstr>
      <vt:lpstr>Helvetica</vt:lpstr>
      <vt:lpstr>Intel New w Copyright</vt:lpstr>
      <vt:lpstr>Introduction to SystemVerilog HDVL- Part 2</vt:lpstr>
      <vt:lpstr>Session Topics</vt:lpstr>
      <vt:lpstr>Revisit of SystemVerilog Training Part 1</vt:lpstr>
      <vt:lpstr>Key takeaways of the training with hands-on labs  (Mostly on the Verification constructs)</vt:lpstr>
      <vt:lpstr>SystemVerilog Arrays</vt:lpstr>
      <vt:lpstr>Arrays</vt:lpstr>
      <vt:lpstr>Arrays</vt:lpstr>
      <vt:lpstr>Packed and Unpacked arrays</vt:lpstr>
      <vt:lpstr>Packed and Unpacked arrays</vt:lpstr>
      <vt:lpstr>SystemVerilog Packed and Unpacked Arrays</vt:lpstr>
      <vt:lpstr>Unpacked Array to Packed Array</vt:lpstr>
      <vt:lpstr>Multi-dimensional Arrays</vt:lpstr>
      <vt:lpstr>Array Replication</vt:lpstr>
      <vt:lpstr>Array with default values</vt:lpstr>
      <vt:lpstr>Array with default values</vt:lpstr>
      <vt:lpstr>The foreach loop</vt:lpstr>
      <vt:lpstr>Dynamic Arrays</vt:lpstr>
      <vt:lpstr>Fixed Size and Dynamic Arrays</vt:lpstr>
      <vt:lpstr>Operations on dynamic arrays</vt:lpstr>
      <vt:lpstr>Associative Arrays</vt:lpstr>
      <vt:lpstr>Associative Arrays</vt:lpstr>
      <vt:lpstr>Operations with Associative arrays</vt:lpstr>
      <vt:lpstr>Operations with Associative arrays</vt:lpstr>
      <vt:lpstr>Operations with Associative arrays</vt:lpstr>
      <vt:lpstr>Queues</vt:lpstr>
      <vt:lpstr>Queues</vt:lpstr>
      <vt:lpstr>Queue – Built in Functions</vt:lpstr>
      <vt:lpstr>Operations with Queues</vt:lpstr>
      <vt:lpstr>SystemVerilog Structures</vt:lpstr>
      <vt:lpstr>SystemVerilog Structures</vt:lpstr>
      <vt:lpstr>Packed Structures</vt:lpstr>
      <vt:lpstr>SystemVerilog Unions</vt:lpstr>
      <vt:lpstr>SystemVerilog Unions</vt:lpstr>
      <vt:lpstr>SystemVerilog Unions</vt:lpstr>
      <vt:lpstr>Object Oriented Programming using SV</vt:lpstr>
      <vt:lpstr>Need for OOP</vt:lpstr>
      <vt:lpstr>Benefits of Object-Oriented Programming</vt:lpstr>
      <vt:lpstr>Benefits of Object-Oriented Programming</vt:lpstr>
      <vt:lpstr>OOPs based Testbench Architecture</vt:lpstr>
      <vt:lpstr>Generic Verification Environment</vt:lpstr>
      <vt:lpstr>OOP in System Verilog</vt:lpstr>
      <vt:lpstr>OOP Basics</vt:lpstr>
      <vt:lpstr>Classes Vs Structures</vt:lpstr>
      <vt:lpstr>Classes Vs Structures</vt:lpstr>
      <vt:lpstr>Class Declaration</vt:lpstr>
      <vt:lpstr>Class Declaration</vt:lpstr>
      <vt:lpstr>References</vt:lpstr>
      <vt:lpstr>Legal Disclaimers/Acknowledgements</vt:lpstr>
      <vt:lpstr>Legal Disclaimers/Acknowledgements</vt:lpstr>
      <vt:lpstr>Copyright © 2021 Intel Corporation.  This document is intended for personal use only.  Unauthorized distribution, modification, public performance, public display, or copying of this material via any medium is strictly prohibited.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Slides Template for OLT and ILT</dc:title>
  <dc:creator>Price, Marlon</dc:creator>
  <cp:lastModifiedBy>Kalyanaraman, PadmanabanX</cp:lastModifiedBy>
  <cp:revision>85</cp:revision>
  <dcterms:created xsi:type="dcterms:W3CDTF">2020-09-04T00:07:41Z</dcterms:created>
  <dcterms:modified xsi:type="dcterms:W3CDTF">2021-10-19T05:19:28Z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D73C55EE-2337-4E55-8679-EDE7F66F1F33</vt:lpwstr>
  </property>
  <property fmtid="{D5CDD505-2E9C-101B-9397-08002B2CF9AE}" pid="3" name="ArticulatePath">
    <vt:lpwstr>Presentation2</vt:lpwstr>
  </property>
  <property fmtid="{D5CDD505-2E9C-101B-9397-08002B2CF9AE}" pid="4" name="ContentTypeId">
    <vt:lpwstr>0x0101003FF0EE92BBB18146998D7BB31336250A</vt:lpwstr>
  </property>
  <property fmtid="{D5CDD505-2E9C-101B-9397-08002B2CF9AE}" pid="5" name="CTPClassification">
    <vt:lpwstr/>
  </property>
</Properties>
</file>